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1"/>
  </p:sldMasterIdLst>
  <p:notesMasterIdLst>
    <p:notesMasterId r:id="rId15"/>
  </p:notesMasterIdLst>
  <p:handoutMasterIdLst>
    <p:handoutMasterId r:id="rId16"/>
  </p:handoutMasterIdLst>
  <p:sldIdLst>
    <p:sldId id="257" r:id="rId2"/>
    <p:sldId id="258" r:id="rId3"/>
    <p:sldId id="263" r:id="rId4"/>
    <p:sldId id="267" r:id="rId5"/>
    <p:sldId id="268" r:id="rId6"/>
    <p:sldId id="259" r:id="rId7"/>
    <p:sldId id="260" r:id="rId8"/>
    <p:sldId id="261" r:id="rId9"/>
    <p:sldId id="262" r:id="rId10"/>
    <p:sldId id="264" r:id="rId11"/>
    <p:sldId id="265" r:id="rId12"/>
    <p:sldId id="266" r:id="rId13"/>
    <p:sldId id="269" r:id="rId14"/>
  </p:sldIdLst>
  <p:sldSz cx="7772400" cy="1005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68" userDrawn="1">
          <p15:clr>
            <a:srgbClr val="A4A3A4"/>
          </p15:clr>
        </p15:guide>
        <p15:guide id="2" pos="244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B500"/>
    <a:srgbClr val="D00000"/>
    <a:srgbClr val="F6BB00"/>
    <a:srgbClr val="D0F0DA"/>
    <a:srgbClr val="00A1DA"/>
    <a:srgbClr val="FFFFCD"/>
    <a:srgbClr val="154223"/>
    <a:srgbClr val="FBFAA4"/>
    <a:srgbClr val="FFCDCD"/>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60" autoAdjust="0"/>
    <p:restoredTop sz="96159" autoAdjust="0"/>
  </p:normalViewPr>
  <p:slideViewPr>
    <p:cSldViewPr snapToGrid="0">
      <p:cViewPr>
        <p:scale>
          <a:sx n="100" d="100"/>
          <a:sy n="100" d="100"/>
        </p:scale>
        <p:origin x="480" y="-1296"/>
      </p:cViewPr>
      <p:guideLst>
        <p:guide orient="horz" pos="3168"/>
        <p:guide pos="2448"/>
      </p:guideLst>
    </p:cSldViewPr>
  </p:slideViewPr>
  <p:outlineViewPr>
    <p:cViewPr>
      <p:scale>
        <a:sx n="33" d="100"/>
        <a:sy n="33" d="100"/>
      </p:scale>
      <p:origin x="0" y="-3600"/>
    </p:cViewPr>
  </p:outlineViewPr>
  <p:notesTextViewPr>
    <p:cViewPr>
      <p:scale>
        <a:sx n="1" d="1"/>
        <a:sy n="1" d="1"/>
      </p:scale>
      <p:origin x="0" y="0"/>
    </p:cViewPr>
  </p:notesTextViewPr>
  <p:sorterViewPr>
    <p:cViewPr>
      <p:scale>
        <a:sx n="200" d="100"/>
        <a:sy n="200" d="100"/>
      </p:scale>
      <p:origin x="0" y="-15372"/>
    </p:cViewPr>
  </p:sorterViewPr>
  <p:notesViewPr>
    <p:cSldViewPr snapToGrid="0">
      <p:cViewPr varScale="1">
        <p:scale>
          <a:sx n="79" d="100"/>
          <a:sy n="79" d="100"/>
        </p:scale>
        <p:origin x="202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8C1F32E-6FC3-4CEE-A684-6D289F80E1A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a:extLst>
              <a:ext uri="{FF2B5EF4-FFF2-40B4-BE49-F238E27FC236}">
                <a16:creationId xmlns:a16="http://schemas.microsoft.com/office/drawing/2014/main" id="{3542E84E-7341-43BB-9EFD-FC6844812D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1742E6A-6612-46C3-AFB5-CB2FE3C3EE50}" type="datetimeFigureOut">
              <a:rPr lang="en-PH" smtClean="0"/>
              <a:t>22/02/2021</a:t>
            </a:fld>
            <a:endParaRPr lang="en-PH"/>
          </a:p>
        </p:txBody>
      </p:sp>
      <p:sp>
        <p:nvSpPr>
          <p:cNvPr id="4" name="Footer Placeholder 3">
            <a:extLst>
              <a:ext uri="{FF2B5EF4-FFF2-40B4-BE49-F238E27FC236}">
                <a16:creationId xmlns:a16="http://schemas.microsoft.com/office/drawing/2014/main" id="{77F9C5CC-3CAF-4405-965A-A587B2B0BE2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5" name="Slide Number Placeholder 4">
            <a:extLst>
              <a:ext uri="{FF2B5EF4-FFF2-40B4-BE49-F238E27FC236}">
                <a16:creationId xmlns:a16="http://schemas.microsoft.com/office/drawing/2014/main" id="{9C3BD35E-5826-4833-B8AB-06AE8A89B6B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9C9548-8492-41BC-918A-FE82D775767E}" type="slidenum">
              <a:rPr lang="en-PH" smtClean="0"/>
              <a:t>‹#›</a:t>
            </a:fld>
            <a:endParaRPr lang="en-PH"/>
          </a:p>
        </p:txBody>
      </p:sp>
    </p:spTree>
    <p:extLst>
      <p:ext uri="{BB962C8B-B14F-4D97-AF65-F5344CB8AC3E}">
        <p14:creationId xmlns:p14="http://schemas.microsoft.com/office/powerpoint/2010/main" val="66512146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555190-36A6-458D-A1BF-99E50C5CA8EF}" type="datetimeFigureOut">
              <a:rPr lang="en-PH" smtClean="0"/>
              <a:t>22/02/2021</a:t>
            </a:fld>
            <a:endParaRPr lang="en-PH"/>
          </a:p>
        </p:txBody>
      </p:sp>
      <p:sp>
        <p:nvSpPr>
          <p:cNvPr id="4" name="Slide Image Placeholder 3"/>
          <p:cNvSpPr>
            <a:spLocks noGrp="1" noRot="1" noChangeAspect="1"/>
          </p:cNvSpPr>
          <p:nvPr>
            <p:ph type="sldImg" idx="2"/>
          </p:nvPr>
        </p:nvSpPr>
        <p:spPr>
          <a:xfrm>
            <a:off x="2236788" y="1143000"/>
            <a:ext cx="2384425"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A6B96F-F571-4D2A-A9F0-E21A53BFFFD8}" type="slidenum">
              <a:rPr lang="en-PH" smtClean="0"/>
              <a:t>‹#›</a:t>
            </a:fld>
            <a:endParaRPr lang="en-PH"/>
          </a:p>
        </p:txBody>
      </p:sp>
    </p:spTree>
    <p:extLst>
      <p:ext uri="{BB962C8B-B14F-4D97-AF65-F5344CB8AC3E}">
        <p14:creationId xmlns:p14="http://schemas.microsoft.com/office/powerpoint/2010/main" val="37843953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a:p>
        </p:txBody>
      </p:sp>
      <p:sp>
        <p:nvSpPr>
          <p:cNvPr id="4" name="Slide Number Placeholder 3"/>
          <p:cNvSpPr>
            <a:spLocks noGrp="1"/>
          </p:cNvSpPr>
          <p:nvPr>
            <p:ph type="sldNum" sz="quarter" idx="5"/>
          </p:nvPr>
        </p:nvSpPr>
        <p:spPr/>
        <p:txBody>
          <a:bodyPr/>
          <a:lstStyle/>
          <a:p>
            <a:fld id="{22A6B96F-F571-4D2A-A9F0-E21A53BFFFD8}" type="slidenum">
              <a:rPr lang="en-PH" smtClean="0"/>
              <a:t>1</a:t>
            </a:fld>
            <a:endParaRPr lang="en-PH"/>
          </a:p>
        </p:txBody>
      </p:sp>
    </p:spTree>
    <p:extLst>
      <p:ext uri="{BB962C8B-B14F-4D97-AF65-F5344CB8AC3E}">
        <p14:creationId xmlns:p14="http://schemas.microsoft.com/office/powerpoint/2010/main" val="3587849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B56941-BD71-47AE-8F8F-A0E651992EDA}"/>
              </a:ext>
            </a:extLst>
          </p:cNvPr>
          <p:cNvSpPr/>
          <p:nvPr userDrawn="1"/>
        </p:nvSpPr>
        <p:spPr>
          <a:xfrm>
            <a:off x="-1" y="0"/>
            <a:ext cx="3101009" cy="10058400"/>
          </a:xfrm>
          <a:prstGeom prst="rect">
            <a:avLst/>
          </a:prstGeom>
          <a:solidFill>
            <a:srgbClr val="FBFA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5" name="Rectangle 14">
            <a:extLst>
              <a:ext uri="{FF2B5EF4-FFF2-40B4-BE49-F238E27FC236}">
                <a16:creationId xmlns:a16="http://schemas.microsoft.com/office/drawing/2014/main" id="{9865343F-2AA7-4032-84E0-4C1FED4C9ACA}"/>
              </a:ext>
            </a:extLst>
          </p:cNvPr>
          <p:cNvSpPr/>
          <p:nvPr userDrawn="1"/>
        </p:nvSpPr>
        <p:spPr>
          <a:xfrm>
            <a:off x="2977184" y="0"/>
            <a:ext cx="132522" cy="10058400"/>
          </a:xfrm>
          <a:prstGeom prst="rect">
            <a:avLst/>
          </a:prstGeom>
          <a:solidFill>
            <a:srgbClr val="1542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Title 1">
            <a:extLst>
              <a:ext uri="{FF2B5EF4-FFF2-40B4-BE49-F238E27FC236}">
                <a16:creationId xmlns:a16="http://schemas.microsoft.com/office/drawing/2014/main" id="{E28041F8-5A3D-46D5-B239-68584D7B6C17}"/>
              </a:ext>
            </a:extLst>
          </p:cNvPr>
          <p:cNvSpPr>
            <a:spLocks noGrp="1"/>
          </p:cNvSpPr>
          <p:nvPr>
            <p:ph type="ctrTitle"/>
          </p:nvPr>
        </p:nvSpPr>
        <p:spPr>
          <a:xfrm>
            <a:off x="3101007" y="6089897"/>
            <a:ext cx="4137039" cy="1131084"/>
          </a:xfrm>
        </p:spPr>
        <p:txBody>
          <a:bodyPr anchor="ctr">
            <a:noAutofit/>
          </a:bodyPr>
          <a:lstStyle>
            <a:lvl1pPr algn="l">
              <a:defRPr sz="3600"/>
            </a:lvl1pPr>
          </a:lstStyle>
          <a:p>
            <a:r>
              <a:rPr lang="en-US" dirty="0"/>
              <a:t>Click to edit Master title style</a:t>
            </a:r>
            <a:endParaRPr lang="en-PH" dirty="0"/>
          </a:p>
        </p:txBody>
      </p:sp>
      <p:sp>
        <p:nvSpPr>
          <p:cNvPr id="3" name="Subtitle 2">
            <a:extLst>
              <a:ext uri="{FF2B5EF4-FFF2-40B4-BE49-F238E27FC236}">
                <a16:creationId xmlns:a16="http://schemas.microsoft.com/office/drawing/2014/main" id="{4BB7663A-3607-41BC-BBDD-7BE8F39C8A75}"/>
              </a:ext>
            </a:extLst>
          </p:cNvPr>
          <p:cNvSpPr>
            <a:spLocks noGrp="1"/>
          </p:cNvSpPr>
          <p:nvPr>
            <p:ph type="subTitle" idx="1"/>
          </p:nvPr>
        </p:nvSpPr>
        <p:spPr>
          <a:xfrm>
            <a:off x="3101007" y="7313745"/>
            <a:ext cx="4137041" cy="1870011"/>
          </a:xfrm>
        </p:spPr>
        <p:txBody>
          <a:bodyPr>
            <a:normAutofit/>
          </a:bodyPr>
          <a:lstStyle>
            <a:lvl1pPr marL="0" indent="0" algn="l">
              <a:buNone/>
              <a:defRPr sz="2400"/>
            </a:lvl1pPr>
            <a:lvl2pPr marL="246638" indent="0" algn="ctr">
              <a:buNone/>
              <a:defRPr sz="1079"/>
            </a:lvl2pPr>
            <a:lvl3pPr marL="493275" indent="0" algn="ctr">
              <a:buNone/>
              <a:defRPr sz="971"/>
            </a:lvl3pPr>
            <a:lvl4pPr marL="739913" indent="0" algn="ctr">
              <a:buNone/>
              <a:defRPr sz="863"/>
            </a:lvl4pPr>
            <a:lvl5pPr marL="986551" indent="0" algn="ctr">
              <a:buNone/>
              <a:defRPr sz="863"/>
            </a:lvl5pPr>
            <a:lvl6pPr marL="1233188" indent="0" algn="ctr">
              <a:buNone/>
              <a:defRPr sz="863"/>
            </a:lvl6pPr>
            <a:lvl7pPr marL="1479826" indent="0" algn="ctr">
              <a:buNone/>
              <a:defRPr sz="863"/>
            </a:lvl7pPr>
            <a:lvl8pPr marL="1726464" indent="0" algn="ctr">
              <a:buNone/>
              <a:defRPr sz="863"/>
            </a:lvl8pPr>
            <a:lvl9pPr marL="1973101" indent="0" algn="ctr">
              <a:buNone/>
              <a:defRPr sz="863"/>
            </a:lvl9pPr>
          </a:lstStyle>
          <a:p>
            <a:r>
              <a:rPr lang="en-US" dirty="0"/>
              <a:t>Click to edit Master subtitle style</a:t>
            </a:r>
            <a:endParaRPr lang="en-PH" dirty="0"/>
          </a:p>
        </p:txBody>
      </p:sp>
      <p:sp>
        <p:nvSpPr>
          <p:cNvPr id="8" name="Picture Placeholder 7">
            <a:extLst>
              <a:ext uri="{FF2B5EF4-FFF2-40B4-BE49-F238E27FC236}">
                <a16:creationId xmlns:a16="http://schemas.microsoft.com/office/drawing/2014/main" id="{80745D4A-92BE-475B-88BE-0556ADDCF3CD}"/>
              </a:ext>
            </a:extLst>
          </p:cNvPr>
          <p:cNvSpPr>
            <a:spLocks noGrp="1"/>
          </p:cNvSpPr>
          <p:nvPr>
            <p:ph type="pic" sz="quarter" idx="13" hasCustomPrompt="1"/>
          </p:nvPr>
        </p:nvSpPr>
        <p:spPr>
          <a:xfrm>
            <a:off x="0" y="1344572"/>
            <a:ext cx="7772399" cy="4652561"/>
          </a:xfrm>
        </p:spPr>
        <p:txBody>
          <a:bodyPr/>
          <a:lstStyle>
            <a:lvl1pPr>
              <a:defRPr/>
            </a:lvl1pPr>
          </a:lstStyle>
          <a:p>
            <a:r>
              <a:rPr lang="en-US" dirty="0"/>
              <a:t>Cover Picture Here</a:t>
            </a:r>
            <a:endParaRPr lang="en-PH" dirty="0"/>
          </a:p>
        </p:txBody>
      </p:sp>
      <p:sp>
        <p:nvSpPr>
          <p:cNvPr id="5" name="Content Placeholder 4">
            <a:extLst>
              <a:ext uri="{FF2B5EF4-FFF2-40B4-BE49-F238E27FC236}">
                <a16:creationId xmlns:a16="http://schemas.microsoft.com/office/drawing/2014/main" id="{29C9F358-3676-48F9-AFBD-371FC94F14E3}"/>
              </a:ext>
            </a:extLst>
          </p:cNvPr>
          <p:cNvSpPr>
            <a:spLocks noGrp="1"/>
          </p:cNvSpPr>
          <p:nvPr>
            <p:ph sz="quarter" idx="17" hasCustomPrompt="1"/>
          </p:nvPr>
        </p:nvSpPr>
        <p:spPr>
          <a:xfrm>
            <a:off x="3101007" y="0"/>
            <a:ext cx="4671392" cy="1311275"/>
          </a:xfrm>
        </p:spPr>
        <p:txBody>
          <a:bodyPr/>
          <a:lstStyle>
            <a:lvl1pPr>
              <a:defRPr/>
            </a:lvl1pPr>
          </a:lstStyle>
          <a:p>
            <a:pPr lvl="0"/>
            <a:r>
              <a:rPr lang="en-US" dirty="0"/>
              <a:t>Text or Logo Here</a:t>
            </a:r>
            <a:endParaRPr lang="en-PH" dirty="0"/>
          </a:p>
        </p:txBody>
      </p:sp>
      <p:sp>
        <p:nvSpPr>
          <p:cNvPr id="6" name="Date Placeholder 5">
            <a:extLst>
              <a:ext uri="{FF2B5EF4-FFF2-40B4-BE49-F238E27FC236}">
                <a16:creationId xmlns:a16="http://schemas.microsoft.com/office/drawing/2014/main" id="{0CA16225-0E2B-4DC4-BBC5-C2572DC91046}"/>
              </a:ext>
            </a:extLst>
          </p:cNvPr>
          <p:cNvSpPr>
            <a:spLocks noGrp="1"/>
          </p:cNvSpPr>
          <p:nvPr>
            <p:ph type="dt" sz="half" idx="18"/>
          </p:nvPr>
        </p:nvSpPr>
        <p:spPr/>
        <p:txBody>
          <a:bodyPr/>
          <a:lstStyle/>
          <a:p>
            <a:fld id="{2F69EB40-90CC-477F-8650-8ACC0061BC4A}" type="datetime1">
              <a:rPr lang="en-PH" smtClean="0"/>
              <a:t>22/02/2021</a:t>
            </a:fld>
            <a:endParaRPr lang="en-PH"/>
          </a:p>
        </p:txBody>
      </p:sp>
      <p:sp>
        <p:nvSpPr>
          <p:cNvPr id="9" name="Footer Placeholder 8">
            <a:extLst>
              <a:ext uri="{FF2B5EF4-FFF2-40B4-BE49-F238E27FC236}">
                <a16:creationId xmlns:a16="http://schemas.microsoft.com/office/drawing/2014/main" id="{1E960794-1D42-4869-A00F-B5334F9088A7}"/>
              </a:ext>
            </a:extLst>
          </p:cNvPr>
          <p:cNvSpPr>
            <a:spLocks noGrp="1"/>
          </p:cNvSpPr>
          <p:nvPr>
            <p:ph type="ftr" sz="quarter" idx="19"/>
          </p:nvPr>
        </p:nvSpPr>
        <p:spPr/>
        <p:txBody>
          <a:bodyPr/>
          <a:lstStyle/>
          <a:p>
            <a:endParaRPr lang="en-PH"/>
          </a:p>
        </p:txBody>
      </p:sp>
      <p:sp>
        <p:nvSpPr>
          <p:cNvPr id="10" name="Slide Number Placeholder 9">
            <a:extLst>
              <a:ext uri="{FF2B5EF4-FFF2-40B4-BE49-F238E27FC236}">
                <a16:creationId xmlns:a16="http://schemas.microsoft.com/office/drawing/2014/main" id="{CD6A30BF-7593-4659-9D7C-7AEE2D7A526A}"/>
              </a:ext>
            </a:extLst>
          </p:cNvPr>
          <p:cNvSpPr>
            <a:spLocks noGrp="1"/>
          </p:cNvSpPr>
          <p:nvPr>
            <p:ph type="sldNum" sz="quarter" idx="20"/>
          </p:nvPr>
        </p:nvSpPr>
        <p:spPr/>
        <p:txBody>
          <a:bodyPr/>
          <a:lstStyle/>
          <a:p>
            <a:fld id="{F25607EA-B51C-4EAA-890E-751610D81273}" type="slidenum">
              <a:rPr lang="en-PH" smtClean="0"/>
              <a:pPr/>
              <a:t>‹#›</a:t>
            </a:fld>
            <a:endParaRPr lang="en-PH"/>
          </a:p>
        </p:txBody>
      </p:sp>
    </p:spTree>
    <p:extLst>
      <p:ext uri="{BB962C8B-B14F-4D97-AF65-F5344CB8AC3E}">
        <p14:creationId xmlns:p14="http://schemas.microsoft.com/office/powerpoint/2010/main" val="1067448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98F0E-402E-442F-9635-6EAAF6372F28}"/>
              </a:ext>
            </a:extLst>
          </p:cNvPr>
          <p:cNvSpPr>
            <a:spLocks noGrp="1"/>
          </p:cNvSpPr>
          <p:nvPr>
            <p:ph type="title"/>
          </p:nvPr>
        </p:nvSpPr>
        <p:spPr>
          <a:xfrm>
            <a:off x="534354" y="336739"/>
            <a:ext cx="6703695" cy="855960"/>
          </a:xfrm>
          <a:solidFill>
            <a:srgbClr val="154223"/>
          </a:solidFill>
          <a:effectLst/>
        </p:spPr>
        <p:txBody>
          <a:bodyPr>
            <a:normAutofit/>
          </a:bodyPr>
          <a:lstStyle>
            <a:lvl1pPr algn="ctr">
              <a:defRPr sz="3200">
                <a:solidFill>
                  <a:schemeClr val="bg1"/>
                </a:solidFill>
              </a:defRPr>
            </a:lvl1pPr>
          </a:lstStyle>
          <a:p>
            <a:r>
              <a:rPr lang="en-US" dirty="0"/>
              <a:t>Click to edit Master title style</a:t>
            </a:r>
            <a:endParaRPr lang="en-PH" dirty="0"/>
          </a:p>
        </p:txBody>
      </p:sp>
      <p:sp>
        <p:nvSpPr>
          <p:cNvPr id="7" name="Text Placeholder 6">
            <a:extLst>
              <a:ext uri="{FF2B5EF4-FFF2-40B4-BE49-F238E27FC236}">
                <a16:creationId xmlns:a16="http://schemas.microsoft.com/office/drawing/2014/main" id="{035F835C-F74C-4DEC-97CF-ED7F122C8557}"/>
              </a:ext>
            </a:extLst>
          </p:cNvPr>
          <p:cNvSpPr>
            <a:spLocks noGrp="1"/>
          </p:cNvSpPr>
          <p:nvPr>
            <p:ph type="body" sz="quarter" idx="13"/>
          </p:nvPr>
        </p:nvSpPr>
        <p:spPr>
          <a:xfrm>
            <a:off x="534353" y="1457877"/>
            <a:ext cx="6703694" cy="759335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PH" dirty="0"/>
          </a:p>
        </p:txBody>
      </p:sp>
      <p:sp>
        <p:nvSpPr>
          <p:cNvPr id="10" name="Date Placeholder 9">
            <a:extLst>
              <a:ext uri="{FF2B5EF4-FFF2-40B4-BE49-F238E27FC236}">
                <a16:creationId xmlns:a16="http://schemas.microsoft.com/office/drawing/2014/main" id="{ADC2F00A-EBFA-4228-8760-A63BBB2AE38B}"/>
              </a:ext>
            </a:extLst>
          </p:cNvPr>
          <p:cNvSpPr>
            <a:spLocks noGrp="1"/>
          </p:cNvSpPr>
          <p:nvPr>
            <p:ph type="dt" sz="half" idx="14"/>
          </p:nvPr>
        </p:nvSpPr>
        <p:spPr/>
        <p:txBody>
          <a:bodyPr/>
          <a:lstStyle/>
          <a:p>
            <a:fld id="{B12A15AD-FF56-4859-81DB-7A549F99AE0A}" type="datetime1">
              <a:rPr lang="en-PH" smtClean="0"/>
              <a:t>22/02/2021</a:t>
            </a:fld>
            <a:endParaRPr lang="en-PH"/>
          </a:p>
        </p:txBody>
      </p:sp>
      <p:sp>
        <p:nvSpPr>
          <p:cNvPr id="11" name="Footer Placeholder 10">
            <a:extLst>
              <a:ext uri="{FF2B5EF4-FFF2-40B4-BE49-F238E27FC236}">
                <a16:creationId xmlns:a16="http://schemas.microsoft.com/office/drawing/2014/main" id="{0FE75FD8-D9FE-4C75-9F9D-670333B44FB8}"/>
              </a:ext>
            </a:extLst>
          </p:cNvPr>
          <p:cNvSpPr>
            <a:spLocks noGrp="1"/>
          </p:cNvSpPr>
          <p:nvPr>
            <p:ph type="ftr" sz="quarter" idx="15"/>
          </p:nvPr>
        </p:nvSpPr>
        <p:spPr/>
        <p:txBody>
          <a:bodyPr/>
          <a:lstStyle/>
          <a:p>
            <a:endParaRPr lang="en-PH"/>
          </a:p>
        </p:txBody>
      </p:sp>
      <p:sp>
        <p:nvSpPr>
          <p:cNvPr id="12" name="Slide Number Placeholder 11">
            <a:extLst>
              <a:ext uri="{FF2B5EF4-FFF2-40B4-BE49-F238E27FC236}">
                <a16:creationId xmlns:a16="http://schemas.microsoft.com/office/drawing/2014/main" id="{2648644F-46DB-4CE0-B86F-9F117DD10EA7}"/>
              </a:ext>
            </a:extLst>
          </p:cNvPr>
          <p:cNvSpPr>
            <a:spLocks noGrp="1"/>
          </p:cNvSpPr>
          <p:nvPr>
            <p:ph type="sldNum" sz="quarter" idx="16"/>
          </p:nvPr>
        </p:nvSpPr>
        <p:spPr/>
        <p:txBody>
          <a:bodyPr/>
          <a:lstStyle/>
          <a:p>
            <a:fld id="{F25607EA-B51C-4EAA-890E-751610D81273}" type="slidenum">
              <a:rPr lang="en-PH" smtClean="0"/>
              <a:pPr/>
              <a:t>‹#›</a:t>
            </a:fld>
            <a:endParaRPr lang="en-PH"/>
          </a:p>
        </p:txBody>
      </p:sp>
    </p:spTree>
    <p:extLst>
      <p:ext uri="{BB962C8B-B14F-4D97-AF65-F5344CB8AC3E}">
        <p14:creationId xmlns:p14="http://schemas.microsoft.com/office/powerpoint/2010/main" val="316652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E8752F-E6EE-4944-892B-E0A6758F55D8}"/>
              </a:ext>
            </a:extLst>
          </p:cNvPr>
          <p:cNvSpPr/>
          <p:nvPr userDrawn="1"/>
        </p:nvSpPr>
        <p:spPr>
          <a:xfrm>
            <a:off x="3101009" y="0"/>
            <a:ext cx="132522" cy="10058400"/>
          </a:xfrm>
          <a:prstGeom prst="rect">
            <a:avLst/>
          </a:prstGeom>
          <a:solidFill>
            <a:srgbClr val="1542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Rectangle 5">
            <a:extLst>
              <a:ext uri="{FF2B5EF4-FFF2-40B4-BE49-F238E27FC236}">
                <a16:creationId xmlns:a16="http://schemas.microsoft.com/office/drawing/2014/main" id="{956C339B-9BFC-4C14-9B43-6D28A16DBFAF}"/>
              </a:ext>
            </a:extLst>
          </p:cNvPr>
          <p:cNvSpPr/>
          <p:nvPr userDrawn="1"/>
        </p:nvSpPr>
        <p:spPr>
          <a:xfrm>
            <a:off x="-1" y="0"/>
            <a:ext cx="3101009" cy="10058400"/>
          </a:xfrm>
          <a:prstGeom prst="rect">
            <a:avLst/>
          </a:prstGeom>
          <a:solidFill>
            <a:srgbClr val="FBFA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Title 1">
            <a:extLst>
              <a:ext uri="{FF2B5EF4-FFF2-40B4-BE49-F238E27FC236}">
                <a16:creationId xmlns:a16="http://schemas.microsoft.com/office/drawing/2014/main" id="{717AFFEA-6D7B-45E0-A188-8BB5D44CA8C3}"/>
              </a:ext>
            </a:extLst>
          </p:cNvPr>
          <p:cNvSpPr>
            <a:spLocks noGrp="1"/>
          </p:cNvSpPr>
          <p:nvPr>
            <p:ph type="title"/>
          </p:nvPr>
        </p:nvSpPr>
        <p:spPr>
          <a:xfrm>
            <a:off x="534352" y="2513715"/>
            <a:ext cx="2040258" cy="1872757"/>
          </a:xfrm>
        </p:spPr>
        <p:txBody>
          <a:bodyPr anchor="t">
            <a:normAutofit/>
          </a:bodyPr>
          <a:lstStyle>
            <a:lvl1pPr>
              <a:defRPr sz="2800">
                <a:solidFill>
                  <a:srgbClr val="154223"/>
                </a:solidFill>
              </a:defRPr>
            </a:lvl1pPr>
          </a:lstStyle>
          <a:p>
            <a:r>
              <a:rPr lang="en-US" dirty="0"/>
              <a:t>Click to edit Master title style</a:t>
            </a:r>
            <a:endParaRPr lang="en-PH" dirty="0"/>
          </a:p>
        </p:txBody>
      </p:sp>
      <p:sp>
        <p:nvSpPr>
          <p:cNvPr id="3" name="Date Placeholder 2">
            <a:extLst>
              <a:ext uri="{FF2B5EF4-FFF2-40B4-BE49-F238E27FC236}">
                <a16:creationId xmlns:a16="http://schemas.microsoft.com/office/drawing/2014/main" id="{1F4A6A04-6FF0-411F-96AF-89C2E3351C54}"/>
              </a:ext>
            </a:extLst>
          </p:cNvPr>
          <p:cNvSpPr>
            <a:spLocks noGrp="1"/>
          </p:cNvSpPr>
          <p:nvPr>
            <p:ph type="dt" sz="half" idx="10"/>
          </p:nvPr>
        </p:nvSpPr>
        <p:spPr/>
        <p:txBody>
          <a:bodyPr/>
          <a:lstStyle/>
          <a:p>
            <a:fld id="{2303188D-032F-4432-8E9D-B6DF49194D13}" type="datetime1">
              <a:rPr lang="en-PH" smtClean="0"/>
              <a:t>22/02/2021</a:t>
            </a:fld>
            <a:endParaRPr lang="en-PH" dirty="0"/>
          </a:p>
        </p:txBody>
      </p:sp>
      <p:sp>
        <p:nvSpPr>
          <p:cNvPr id="4" name="Footer Placeholder 3">
            <a:extLst>
              <a:ext uri="{FF2B5EF4-FFF2-40B4-BE49-F238E27FC236}">
                <a16:creationId xmlns:a16="http://schemas.microsoft.com/office/drawing/2014/main" id="{5D928857-AB03-4133-8D2A-F0455541F20B}"/>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AE4B81CD-47CF-40BE-B318-822AD192D70C}"/>
              </a:ext>
            </a:extLst>
          </p:cNvPr>
          <p:cNvSpPr>
            <a:spLocks noGrp="1"/>
          </p:cNvSpPr>
          <p:nvPr>
            <p:ph type="sldNum" sz="quarter" idx="12"/>
          </p:nvPr>
        </p:nvSpPr>
        <p:spPr/>
        <p:txBody>
          <a:bodyPr/>
          <a:lstStyle/>
          <a:p>
            <a:fld id="{F25607EA-B51C-4EAA-890E-751610D81273}" type="slidenum">
              <a:rPr lang="en-PH" smtClean="0"/>
              <a:t>‹#›</a:t>
            </a:fld>
            <a:endParaRPr lang="en-PH"/>
          </a:p>
        </p:txBody>
      </p:sp>
      <p:sp>
        <p:nvSpPr>
          <p:cNvPr id="11" name="Picture Placeholder 10">
            <a:extLst>
              <a:ext uri="{FF2B5EF4-FFF2-40B4-BE49-F238E27FC236}">
                <a16:creationId xmlns:a16="http://schemas.microsoft.com/office/drawing/2014/main" id="{75982D9C-A0D4-4FA2-9DAA-ACC8CC3F0AF4}"/>
              </a:ext>
            </a:extLst>
          </p:cNvPr>
          <p:cNvSpPr>
            <a:spLocks noGrp="1"/>
          </p:cNvSpPr>
          <p:nvPr>
            <p:ph type="pic" sz="quarter" idx="13" hasCustomPrompt="1"/>
          </p:nvPr>
        </p:nvSpPr>
        <p:spPr>
          <a:xfrm>
            <a:off x="3724274" y="609598"/>
            <a:ext cx="3513773" cy="1703879"/>
          </a:xfrm>
        </p:spPr>
        <p:txBody>
          <a:bodyPr/>
          <a:lstStyle>
            <a:lvl1pPr>
              <a:defRPr/>
            </a:lvl1pPr>
          </a:lstStyle>
          <a:p>
            <a:r>
              <a:rPr lang="en-US" dirty="0"/>
              <a:t>Logo or Icon Here</a:t>
            </a:r>
            <a:endParaRPr lang="en-PH" dirty="0"/>
          </a:p>
        </p:txBody>
      </p:sp>
      <p:sp>
        <p:nvSpPr>
          <p:cNvPr id="12" name="Rectangle 11">
            <a:extLst>
              <a:ext uri="{FF2B5EF4-FFF2-40B4-BE49-F238E27FC236}">
                <a16:creationId xmlns:a16="http://schemas.microsoft.com/office/drawing/2014/main" id="{BBC3E87E-272A-4AD6-9E22-344DB59334A3}"/>
              </a:ext>
            </a:extLst>
          </p:cNvPr>
          <p:cNvSpPr/>
          <p:nvPr userDrawn="1"/>
        </p:nvSpPr>
        <p:spPr>
          <a:xfrm rot="5400000">
            <a:off x="1507402" y="1246273"/>
            <a:ext cx="94155" cy="2040258"/>
          </a:xfrm>
          <a:prstGeom prst="rect">
            <a:avLst/>
          </a:prstGeom>
          <a:solidFill>
            <a:srgbClr val="1542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Content Placeholder 12">
            <a:extLst>
              <a:ext uri="{FF2B5EF4-FFF2-40B4-BE49-F238E27FC236}">
                <a16:creationId xmlns:a16="http://schemas.microsoft.com/office/drawing/2014/main" id="{6624E6B9-295F-460D-B0F7-F8B4AA098D4E}"/>
              </a:ext>
            </a:extLst>
          </p:cNvPr>
          <p:cNvSpPr>
            <a:spLocks noGrp="1"/>
          </p:cNvSpPr>
          <p:nvPr>
            <p:ph sz="quarter" idx="14" hasCustomPrompt="1"/>
          </p:nvPr>
        </p:nvSpPr>
        <p:spPr>
          <a:xfrm>
            <a:off x="3724273" y="2513714"/>
            <a:ext cx="3513775" cy="6608698"/>
          </a:xfrm>
        </p:spPr>
        <p:txBody>
          <a:bodyPr/>
          <a:lstStyle>
            <a:lvl1pPr>
              <a:defRPr/>
            </a:lvl1pPr>
          </a:lstStyle>
          <a:p>
            <a:pPr lvl="0"/>
            <a:r>
              <a:rPr lang="en-US" dirty="0"/>
              <a:t>Description Here</a:t>
            </a:r>
            <a:endParaRPr lang="en-PH" dirty="0"/>
          </a:p>
        </p:txBody>
      </p:sp>
      <p:sp>
        <p:nvSpPr>
          <p:cNvPr id="17" name="Text Placeholder 16">
            <a:extLst>
              <a:ext uri="{FF2B5EF4-FFF2-40B4-BE49-F238E27FC236}">
                <a16:creationId xmlns:a16="http://schemas.microsoft.com/office/drawing/2014/main" id="{E8319536-8EBC-41B2-8289-4CA674122CF8}"/>
              </a:ext>
            </a:extLst>
          </p:cNvPr>
          <p:cNvSpPr>
            <a:spLocks noGrp="1"/>
          </p:cNvSpPr>
          <p:nvPr>
            <p:ph type="body" sz="quarter" idx="15" hasCustomPrompt="1"/>
          </p:nvPr>
        </p:nvSpPr>
        <p:spPr>
          <a:xfrm>
            <a:off x="534352" y="609599"/>
            <a:ext cx="2040257" cy="1528309"/>
          </a:xfrm>
        </p:spPr>
        <p:txBody>
          <a:bodyPr anchor="ctr">
            <a:noAutofit/>
          </a:bodyPr>
          <a:lstStyle>
            <a:lvl1pPr algn="ctr">
              <a:buNone/>
              <a:defRPr sz="11500">
                <a:solidFill>
                  <a:srgbClr val="154223"/>
                </a:solidFill>
              </a:defRPr>
            </a:lvl1pPr>
          </a:lstStyle>
          <a:p>
            <a:pPr lvl="0"/>
            <a:r>
              <a:rPr lang="en-US" dirty="0"/>
              <a:t>01</a:t>
            </a:r>
            <a:endParaRPr lang="en-PH" dirty="0"/>
          </a:p>
        </p:txBody>
      </p:sp>
    </p:spTree>
    <p:extLst>
      <p:ext uri="{BB962C8B-B14F-4D97-AF65-F5344CB8AC3E}">
        <p14:creationId xmlns:p14="http://schemas.microsoft.com/office/powerpoint/2010/main" val="2594639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7364A-111D-42B6-8CA8-67A6968A15DD}"/>
              </a:ext>
            </a:extLst>
          </p:cNvPr>
          <p:cNvSpPr>
            <a:spLocks noGrp="1"/>
          </p:cNvSpPr>
          <p:nvPr>
            <p:ph type="title"/>
          </p:nvPr>
        </p:nvSpPr>
        <p:spPr>
          <a:xfrm>
            <a:off x="247650" y="535518"/>
            <a:ext cx="7277100" cy="763195"/>
          </a:xfrm>
          <a:solidFill>
            <a:srgbClr val="154223"/>
          </a:solidFill>
        </p:spPr>
        <p:txBody>
          <a:bodyPr/>
          <a:lstStyle>
            <a:lvl1pPr algn="ctr">
              <a:defRPr sz="3200">
                <a:solidFill>
                  <a:schemeClr val="bg1"/>
                </a:solidFill>
              </a:defRPr>
            </a:lvl1pPr>
          </a:lstStyle>
          <a:p>
            <a:r>
              <a:rPr lang="en-US" dirty="0"/>
              <a:t>Click to edit Master title style</a:t>
            </a:r>
            <a:endParaRPr lang="en-PH" dirty="0"/>
          </a:p>
        </p:txBody>
      </p:sp>
      <p:sp>
        <p:nvSpPr>
          <p:cNvPr id="3" name="Date Placeholder 2">
            <a:extLst>
              <a:ext uri="{FF2B5EF4-FFF2-40B4-BE49-F238E27FC236}">
                <a16:creationId xmlns:a16="http://schemas.microsoft.com/office/drawing/2014/main" id="{8DD633A2-43AE-4770-A663-BCABD65DCF53}"/>
              </a:ext>
            </a:extLst>
          </p:cNvPr>
          <p:cNvSpPr>
            <a:spLocks noGrp="1"/>
          </p:cNvSpPr>
          <p:nvPr>
            <p:ph type="dt" sz="half" idx="10"/>
          </p:nvPr>
        </p:nvSpPr>
        <p:spPr/>
        <p:txBody>
          <a:bodyPr/>
          <a:lstStyle/>
          <a:p>
            <a:fld id="{8DAEF3CC-6FCB-43E2-9682-8F9A0F3ADECD}" type="datetime1">
              <a:rPr lang="en-PH" smtClean="0"/>
              <a:t>22/02/2021</a:t>
            </a:fld>
            <a:endParaRPr lang="en-PH"/>
          </a:p>
        </p:txBody>
      </p:sp>
      <p:sp>
        <p:nvSpPr>
          <p:cNvPr id="4" name="Footer Placeholder 3">
            <a:extLst>
              <a:ext uri="{FF2B5EF4-FFF2-40B4-BE49-F238E27FC236}">
                <a16:creationId xmlns:a16="http://schemas.microsoft.com/office/drawing/2014/main" id="{10EFD609-5D81-4ABB-A938-F14484F4C123}"/>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248B6E1F-6D34-4C0F-ADCD-5F591BE7BF0A}"/>
              </a:ext>
            </a:extLst>
          </p:cNvPr>
          <p:cNvSpPr>
            <a:spLocks noGrp="1"/>
          </p:cNvSpPr>
          <p:nvPr>
            <p:ph type="sldNum" sz="quarter" idx="12"/>
          </p:nvPr>
        </p:nvSpPr>
        <p:spPr/>
        <p:txBody>
          <a:bodyPr/>
          <a:lstStyle/>
          <a:p>
            <a:fld id="{F25607EA-B51C-4EAA-890E-751610D81273}" type="slidenum">
              <a:rPr lang="en-PH" smtClean="0"/>
              <a:t>‹#›</a:t>
            </a:fld>
            <a:endParaRPr lang="en-PH"/>
          </a:p>
        </p:txBody>
      </p:sp>
      <p:sp>
        <p:nvSpPr>
          <p:cNvPr id="7" name="Picture Placeholder 6">
            <a:extLst>
              <a:ext uri="{FF2B5EF4-FFF2-40B4-BE49-F238E27FC236}">
                <a16:creationId xmlns:a16="http://schemas.microsoft.com/office/drawing/2014/main" id="{BABD516E-0C3C-480E-8D8B-5D1F74EFEF54}"/>
              </a:ext>
            </a:extLst>
          </p:cNvPr>
          <p:cNvSpPr>
            <a:spLocks noGrp="1"/>
          </p:cNvSpPr>
          <p:nvPr>
            <p:ph type="pic" sz="quarter" idx="13"/>
          </p:nvPr>
        </p:nvSpPr>
        <p:spPr>
          <a:xfrm>
            <a:off x="247650" y="1410092"/>
            <a:ext cx="7277100" cy="3042637"/>
          </a:xfrm>
          <a:ln w="12700">
            <a:solidFill>
              <a:schemeClr val="tx1"/>
            </a:solidFill>
          </a:ln>
        </p:spPr>
        <p:txBody>
          <a:bodyPr/>
          <a:lstStyle/>
          <a:p>
            <a:endParaRPr lang="en-PH"/>
          </a:p>
        </p:txBody>
      </p:sp>
      <p:sp>
        <p:nvSpPr>
          <p:cNvPr id="16" name="Text Placeholder 12">
            <a:extLst>
              <a:ext uri="{FF2B5EF4-FFF2-40B4-BE49-F238E27FC236}">
                <a16:creationId xmlns:a16="http://schemas.microsoft.com/office/drawing/2014/main" id="{AF268295-5BA1-4551-B10E-27BB96E41838}"/>
              </a:ext>
            </a:extLst>
          </p:cNvPr>
          <p:cNvSpPr>
            <a:spLocks noGrp="1"/>
          </p:cNvSpPr>
          <p:nvPr>
            <p:ph type="body" sz="quarter" idx="16" hasCustomPrompt="1"/>
          </p:nvPr>
        </p:nvSpPr>
        <p:spPr>
          <a:xfrm>
            <a:off x="4054951" y="4591050"/>
            <a:ext cx="3469799" cy="314326"/>
          </a:xfrm>
          <a:noFill/>
        </p:spPr>
        <p:txBody>
          <a:bodyPr anchor="t"/>
          <a:lstStyle>
            <a:lvl1pPr>
              <a:buNone/>
              <a:defRPr>
                <a:solidFill>
                  <a:srgbClr val="154223"/>
                </a:solidFill>
              </a:defRPr>
            </a:lvl1pPr>
          </a:lstStyle>
          <a:p>
            <a:pPr lvl="0"/>
            <a:r>
              <a:rPr lang="en-US" dirty="0"/>
              <a:t>Title 2</a:t>
            </a:r>
            <a:endParaRPr lang="en-PH" dirty="0"/>
          </a:p>
        </p:txBody>
      </p:sp>
      <p:sp>
        <p:nvSpPr>
          <p:cNvPr id="17" name="Text Placeholder 14">
            <a:extLst>
              <a:ext uri="{FF2B5EF4-FFF2-40B4-BE49-F238E27FC236}">
                <a16:creationId xmlns:a16="http://schemas.microsoft.com/office/drawing/2014/main" id="{9DA290E6-672F-43E5-87BF-C478292F2BC7}"/>
              </a:ext>
            </a:extLst>
          </p:cNvPr>
          <p:cNvSpPr>
            <a:spLocks noGrp="1"/>
          </p:cNvSpPr>
          <p:nvPr>
            <p:ph type="body" sz="quarter" idx="17" hasCustomPrompt="1"/>
          </p:nvPr>
        </p:nvSpPr>
        <p:spPr>
          <a:xfrm>
            <a:off x="4054315" y="6242999"/>
            <a:ext cx="3469799" cy="654572"/>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19" name="Picture Placeholder 18">
            <a:extLst>
              <a:ext uri="{FF2B5EF4-FFF2-40B4-BE49-F238E27FC236}">
                <a16:creationId xmlns:a16="http://schemas.microsoft.com/office/drawing/2014/main" id="{8C49E00C-5427-4904-AAF6-89587E1AF728}"/>
              </a:ext>
            </a:extLst>
          </p:cNvPr>
          <p:cNvSpPr>
            <a:spLocks noGrp="1"/>
          </p:cNvSpPr>
          <p:nvPr>
            <p:ph type="pic" sz="quarter" idx="18"/>
          </p:nvPr>
        </p:nvSpPr>
        <p:spPr>
          <a:xfrm>
            <a:off x="4054315" y="4905376"/>
            <a:ext cx="3469799" cy="1337622"/>
          </a:xfrm>
          <a:ln w="12700">
            <a:solidFill>
              <a:srgbClr val="00A1DA"/>
            </a:solidFill>
            <a:prstDash val="lgDash"/>
          </a:ln>
        </p:spPr>
        <p:txBody>
          <a:bodyPr/>
          <a:lstStyle/>
          <a:p>
            <a:endParaRPr lang="en-PH"/>
          </a:p>
        </p:txBody>
      </p:sp>
      <p:sp>
        <p:nvSpPr>
          <p:cNvPr id="20" name="Text Placeholder 12">
            <a:extLst>
              <a:ext uri="{FF2B5EF4-FFF2-40B4-BE49-F238E27FC236}">
                <a16:creationId xmlns:a16="http://schemas.microsoft.com/office/drawing/2014/main" id="{6E98D262-ACE5-46BB-AF84-E4C875E2B5A4}"/>
              </a:ext>
            </a:extLst>
          </p:cNvPr>
          <p:cNvSpPr>
            <a:spLocks noGrp="1"/>
          </p:cNvSpPr>
          <p:nvPr>
            <p:ph type="body" sz="quarter" idx="19" hasCustomPrompt="1"/>
          </p:nvPr>
        </p:nvSpPr>
        <p:spPr>
          <a:xfrm>
            <a:off x="247649" y="4591050"/>
            <a:ext cx="3467891" cy="314326"/>
          </a:xfrm>
          <a:noFill/>
        </p:spPr>
        <p:txBody>
          <a:bodyPr anchor="t"/>
          <a:lstStyle>
            <a:lvl1pPr>
              <a:buNone/>
              <a:defRPr>
                <a:solidFill>
                  <a:srgbClr val="154223"/>
                </a:solidFill>
              </a:defRPr>
            </a:lvl1pPr>
          </a:lstStyle>
          <a:p>
            <a:pPr lvl="0"/>
            <a:r>
              <a:rPr lang="en-US" dirty="0"/>
              <a:t>Title 1</a:t>
            </a:r>
            <a:endParaRPr lang="en-PH" dirty="0"/>
          </a:p>
        </p:txBody>
      </p:sp>
      <p:sp>
        <p:nvSpPr>
          <p:cNvPr id="21" name="Text Placeholder 14">
            <a:extLst>
              <a:ext uri="{FF2B5EF4-FFF2-40B4-BE49-F238E27FC236}">
                <a16:creationId xmlns:a16="http://schemas.microsoft.com/office/drawing/2014/main" id="{DCA21F18-554E-4724-AADB-556B9D65E015}"/>
              </a:ext>
            </a:extLst>
          </p:cNvPr>
          <p:cNvSpPr>
            <a:spLocks noGrp="1"/>
          </p:cNvSpPr>
          <p:nvPr>
            <p:ph type="body" sz="quarter" idx="20" hasCustomPrompt="1"/>
          </p:nvPr>
        </p:nvSpPr>
        <p:spPr>
          <a:xfrm>
            <a:off x="247013" y="6242998"/>
            <a:ext cx="3467891" cy="2939101"/>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22" name="Picture Placeholder 18">
            <a:extLst>
              <a:ext uri="{FF2B5EF4-FFF2-40B4-BE49-F238E27FC236}">
                <a16:creationId xmlns:a16="http://schemas.microsoft.com/office/drawing/2014/main" id="{2317937E-B70E-4EDC-8EBA-89A661FE9CD0}"/>
              </a:ext>
            </a:extLst>
          </p:cNvPr>
          <p:cNvSpPr>
            <a:spLocks noGrp="1"/>
          </p:cNvSpPr>
          <p:nvPr>
            <p:ph type="pic" sz="quarter" idx="21"/>
          </p:nvPr>
        </p:nvSpPr>
        <p:spPr>
          <a:xfrm>
            <a:off x="247013" y="4905376"/>
            <a:ext cx="3467891" cy="1337622"/>
          </a:xfrm>
          <a:ln w="12700">
            <a:solidFill>
              <a:srgbClr val="00A1DA"/>
            </a:solidFill>
            <a:prstDash val="lgDash"/>
          </a:ln>
        </p:spPr>
        <p:txBody>
          <a:bodyPr/>
          <a:lstStyle/>
          <a:p>
            <a:endParaRPr lang="en-PH"/>
          </a:p>
        </p:txBody>
      </p:sp>
      <p:sp>
        <p:nvSpPr>
          <p:cNvPr id="14" name="Text Placeholder 12">
            <a:extLst>
              <a:ext uri="{FF2B5EF4-FFF2-40B4-BE49-F238E27FC236}">
                <a16:creationId xmlns:a16="http://schemas.microsoft.com/office/drawing/2014/main" id="{6174560E-9664-4E20-BB25-FF54A6765348}"/>
              </a:ext>
            </a:extLst>
          </p:cNvPr>
          <p:cNvSpPr>
            <a:spLocks noGrp="1"/>
          </p:cNvSpPr>
          <p:nvPr>
            <p:ph type="body" sz="quarter" idx="22" hasCustomPrompt="1"/>
          </p:nvPr>
        </p:nvSpPr>
        <p:spPr>
          <a:xfrm>
            <a:off x="4054951" y="7038331"/>
            <a:ext cx="3467890" cy="314326"/>
          </a:xfrm>
          <a:solidFill>
            <a:srgbClr val="00A1DA"/>
          </a:solidFill>
        </p:spPr>
        <p:txBody>
          <a:bodyPr anchor="t"/>
          <a:lstStyle>
            <a:lvl1pPr>
              <a:buNone/>
              <a:defRPr>
                <a:solidFill>
                  <a:schemeClr val="bg1"/>
                </a:solidFill>
              </a:defRPr>
            </a:lvl1pPr>
          </a:lstStyle>
          <a:p>
            <a:pPr lvl="0"/>
            <a:r>
              <a:rPr lang="en-US" dirty="0"/>
              <a:t>Note</a:t>
            </a:r>
            <a:endParaRPr lang="en-PH" dirty="0"/>
          </a:p>
        </p:txBody>
      </p:sp>
      <p:sp>
        <p:nvSpPr>
          <p:cNvPr id="15" name="Text Placeholder 14">
            <a:extLst>
              <a:ext uri="{FF2B5EF4-FFF2-40B4-BE49-F238E27FC236}">
                <a16:creationId xmlns:a16="http://schemas.microsoft.com/office/drawing/2014/main" id="{7DFCE81B-1C6D-4A2C-A9F3-7AEF21AFB90C}"/>
              </a:ext>
            </a:extLst>
          </p:cNvPr>
          <p:cNvSpPr>
            <a:spLocks noGrp="1"/>
          </p:cNvSpPr>
          <p:nvPr>
            <p:ph type="body" sz="quarter" idx="23" hasCustomPrompt="1"/>
          </p:nvPr>
        </p:nvSpPr>
        <p:spPr>
          <a:xfrm>
            <a:off x="4054315" y="7352657"/>
            <a:ext cx="3467890" cy="293627"/>
          </a:xfrm>
          <a:solidFill>
            <a:schemeClr val="accent5">
              <a:lumMod val="40000"/>
              <a:lumOff val="60000"/>
            </a:schemeClr>
          </a:solidFill>
          <a:ln w="12700">
            <a:solidFill>
              <a:srgbClr val="00A1DA"/>
            </a:solidFill>
            <a:prstDash val="dash"/>
          </a:ln>
        </p:spPr>
        <p:txBody>
          <a:bodyPr/>
          <a:lstStyle>
            <a:lvl1pPr>
              <a:buNone/>
              <a:defRPr sz="1200" b="0"/>
            </a:lvl1pPr>
          </a:lstStyle>
          <a:p>
            <a:pPr lvl="0"/>
            <a:r>
              <a:rPr lang="en-US" dirty="0"/>
              <a:t>Content Details</a:t>
            </a:r>
            <a:endParaRPr lang="en-PH" dirty="0"/>
          </a:p>
        </p:txBody>
      </p:sp>
      <p:sp>
        <p:nvSpPr>
          <p:cNvPr id="18" name="Picture Placeholder 14">
            <a:extLst>
              <a:ext uri="{FF2B5EF4-FFF2-40B4-BE49-F238E27FC236}">
                <a16:creationId xmlns:a16="http://schemas.microsoft.com/office/drawing/2014/main" id="{C49362CB-D493-401F-98BF-81C4AEE1865F}"/>
              </a:ext>
            </a:extLst>
          </p:cNvPr>
          <p:cNvSpPr>
            <a:spLocks noGrp="1"/>
          </p:cNvSpPr>
          <p:nvPr>
            <p:ph type="pic" sz="quarter" idx="24" hasCustomPrompt="1"/>
          </p:nvPr>
        </p:nvSpPr>
        <p:spPr>
          <a:xfrm>
            <a:off x="4680425" y="7038120"/>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3" name="Text Placeholder 12">
            <a:extLst>
              <a:ext uri="{FF2B5EF4-FFF2-40B4-BE49-F238E27FC236}">
                <a16:creationId xmlns:a16="http://schemas.microsoft.com/office/drawing/2014/main" id="{76F78FAA-2A6C-4965-AC62-E8603F7C1DEE}"/>
              </a:ext>
            </a:extLst>
          </p:cNvPr>
          <p:cNvSpPr>
            <a:spLocks noGrp="1"/>
          </p:cNvSpPr>
          <p:nvPr>
            <p:ph type="body" sz="quarter" idx="25" hasCustomPrompt="1"/>
          </p:nvPr>
        </p:nvSpPr>
        <p:spPr>
          <a:xfrm>
            <a:off x="4054951" y="7797529"/>
            <a:ext cx="3467890" cy="314326"/>
          </a:xfrm>
          <a:solidFill>
            <a:srgbClr val="FFC000"/>
          </a:solidFill>
        </p:spPr>
        <p:txBody>
          <a:bodyPr anchor="t"/>
          <a:lstStyle>
            <a:lvl1pPr>
              <a:buNone/>
              <a:defRPr>
                <a:solidFill>
                  <a:schemeClr val="bg1"/>
                </a:solidFill>
              </a:defRPr>
            </a:lvl1pPr>
          </a:lstStyle>
          <a:p>
            <a:pPr lvl="0"/>
            <a:r>
              <a:rPr lang="en-US" dirty="0"/>
              <a:t>Caution</a:t>
            </a:r>
            <a:endParaRPr lang="en-PH" dirty="0"/>
          </a:p>
        </p:txBody>
      </p:sp>
      <p:sp>
        <p:nvSpPr>
          <p:cNvPr id="24" name="Text Placeholder 14">
            <a:extLst>
              <a:ext uri="{FF2B5EF4-FFF2-40B4-BE49-F238E27FC236}">
                <a16:creationId xmlns:a16="http://schemas.microsoft.com/office/drawing/2014/main" id="{D5977CE5-82A4-4FBB-A80E-B5D10C0F19C7}"/>
              </a:ext>
            </a:extLst>
          </p:cNvPr>
          <p:cNvSpPr>
            <a:spLocks noGrp="1"/>
          </p:cNvSpPr>
          <p:nvPr>
            <p:ph type="body" sz="quarter" idx="26" hasCustomPrompt="1"/>
          </p:nvPr>
        </p:nvSpPr>
        <p:spPr>
          <a:xfrm>
            <a:off x="4054315" y="8111855"/>
            <a:ext cx="3467890" cy="314327"/>
          </a:xfrm>
          <a:solidFill>
            <a:schemeClr val="accent4">
              <a:lumMod val="20000"/>
              <a:lumOff val="80000"/>
            </a:schemeClr>
          </a:solidFill>
          <a:ln w="12700">
            <a:solidFill>
              <a:srgbClr val="FFC000"/>
            </a:solidFill>
            <a:prstDash val="dash"/>
          </a:ln>
        </p:spPr>
        <p:txBody>
          <a:bodyPr/>
          <a:lstStyle>
            <a:lvl1pPr>
              <a:buNone/>
              <a:defRPr sz="1200" b="0"/>
            </a:lvl1pPr>
          </a:lstStyle>
          <a:p>
            <a:pPr lvl="0"/>
            <a:r>
              <a:rPr lang="en-US" dirty="0"/>
              <a:t>Content Details</a:t>
            </a:r>
            <a:endParaRPr lang="en-PH" dirty="0"/>
          </a:p>
        </p:txBody>
      </p:sp>
      <p:sp>
        <p:nvSpPr>
          <p:cNvPr id="25" name="Picture Placeholder 14">
            <a:extLst>
              <a:ext uri="{FF2B5EF4-FFF2-40B4-BE49-F238E27FC236}">
                <a16:creationId xmlns:a16="http://schemas.microsoft.com/office/drawing/2014/main" id="{9BD76F23-0520-46E6-8467-26FD3DF0FF4E}"/>
              </a:ext>
            </a:extLst>
          </p:cNvPr>
          <p:cNvSpPr>
            <a:spLocks noGrp="1"/>
          </p:cNvSpPr>
          <p:nvPr>
            <p:ph type="pic" sz="quarter" idx="27" hasCustomPrompt="1"/>
          </p:nvPr>
        </p:nvSpPr>
        <p:spPr>
          <a:xfrm>
            <a:off x="5014276" y="7797318"/>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6" name="Text Placeholder 12">
            <a:extLst>
              <a:ext uri="{FF2B5EF4-FFF2-40B4-BE49-F238E27FC236}">
                <a16:creationId xmlns:a16="http://schemas.microsoft.com/office/drawing/2014/main" id="{85AD6999-339D-4701-A5E6-3EA18FEA2C28}"/>
              </a:ext>
            </a:extLst>
          </p:cNvPr>
          <p:cNvSpPr>
            <a:spLocks noGrp="1"/>
          </p:cNvSpPr>
          <p:nvPr>
            <p:ph type="body" sz="quarter" idx="28" hasCustomPrompt="1"/>
          </p:nvPr>
        </p:nvSpPr>
        <p:spPr>
          <a:xfrm>
            <a:off x="4054951" y="8572150"/>
            <a:ext cx="3467890" cy="314326"/>
          </a:xfrm>
          <a:solidFill>
            <a:srgbClr val="D00000"/>
          </a:solidFill>
        </p:spPr>
        <p:txBody>
          <a:bodyPr anchor="t"/>
          <a:lstStyle>
            <a:lvl1pPr>
              <a:buNone/>
              <a:defRPr>
                <a:solidFill>
                  <a:schemeClr val="bg1"/>
                </a:solidFill>
              </a:defRPr>
            </a:lvl1pPr>
          </a:lstStyle>
          <a:p>
            <a:pPr lvl="0"/>
            <a:r>
              <a:rPr lang="en-US" dirty="0"/>
              <a:t>Warning</a:t>
            </a:r>
          </a:p>
          <a:p>
            <a:pPr lvl="0"/>
            <a:endParaRPr lang="en-PH" dirty="0"/>
          </a:p>
        </p:txBody>
      </p:sp>
      <p:sp>
        <p:nvSpPr>
          <p:cNvPr id="27" name="Text Placeholder 14">
            <a:extLst>
              <a:ext uri="{FF2B5EF4-FFF2-40B4-BE49-F238E27FC236}">
                <a16:creationId xmlns:a16="http://schemas.microsoft.com/office/drawing/2014/main" id="{38DD63F9-87DF-44A9-A93F-B1A3564B497C}"/>
              </a:ext>
            </a:extLst>
          </p:cNvPr>
          <p:cNvSpPr>
            <a:spLocks noGrp="1"/>
          </p:cNvSpPr>
          <p:nvPr>
            <p:ph type="body" sz="quarter" idx="29" hasCustomPrompt="1"/>
          </p:nvPr>
        </p:nvSpPr>
        <p:spPr>
          <a:xfrm>
            <a:off x="4054315" y="8886477"/>
            <a:ext cx="3467890" cy="309564"/>
          </a:xfrm>
          <a:solidFill>
            <a:srgbClr val="FFCDCD"/>
          </a:solidFill>
          <a:ln w="12700">
            <a:solidFill>
              <a:srgbClr val="D00000"/>
            </a:solidFill>
            <a:prstDash val="dash"/>
          </a:ln>
        </p:spPr>
        <p:txBody>
          <a:bodyPr/>
          <a:lstStyle>
            <a:lvl1pPr>
              <a:buNone/>
              <a:defRPr sz="1200" b="0"/>
            </a:lvl1pPr>
          </a:lstStyle>
          <a:p>
            <a:pPr lvl="0"/>
            <a:r>
              <a:rPr lang="en-US" dirty="0"/>
              <a:t>Content Details</a:t>
            </a:r>
            <a:endParaRPr lang="en-PH" dirty="0"/>
          </a:p>
        </p:txBody>
      </p:sp>
      <p:sp>
        <p:nvSpPr>
          <p:cNvPr id="28" name="Picture Placeholder 14">
            <a:extLst>
              <a:ext uri="{FF2B5EF4-FFF2-40B4-BE49-F238E27FC236}">
                <a16:creationId xmlns:a16="http://schemas.microsoft.com/office/drawing/2014/main" id="{790533D5-9B54-4CC3-9CAB-81EFF9422924}"/>
              </a:ext>
            </a:extLst>
          </p:cNvPr>
          <p:cNvSpPr>
            <a:spLocks noGrp="1"/>
          </p:cNvSpPr>
          <p:nvPr>
            <p:ph type="pic" sz="quarter" idx="30" hasCustomPrompt="1"/>
          </p:nvPr>
        </p:nvSpPr>
        <p:spPr>
          <a:xfrm>
            <a:off x="5015389" y="8567177"/>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Tree>
    <p:extLst>
      <p:ext uri="{BB962C8B-B14F-4D97-AF65-F5344CB8AC3E}">
        <p14:creationId xmlns:p14="http://schemas.microsoft.com/office/powerpoint/2010/main" val="993997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Main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7364A-111D-42B6-8CA8-67A6968A15DD}"/>
              </a:ext>
            </a:extLst>
          </p:cNvPr>
          <p:cNvSpPr>
            <a:spLocks noGrp="1"/>
          </p:cNvSpPr>
          <p:nvPr>
            <p:ph type="title"/>
          </p:nvPr>
        </p:nvSpPr>
        <p:spPr>
          <a:xfrm>
            <a:off x="247650" y="535518"/>
            <a:ext cx="7277100" cy="763195"/>
          </a:xfrm>
          <a:solidFill>
            <a:srgbClr val="154223"/>
          </a:solidFill>
        </p:spPr>
        <p:txBody>
          <a:bodyPr/>
          <a:lstStyle>
            <a:lvl1pPr algn="ctr">
              <a:defRPr sz="3200">
                <a:solidFill>
                  <a:schemeClr val="bg1"/>
                </a:solidFill>
              </a:defRPr>
            </a:lvl1pPr>
          </a:lstStyle>
          <a:p>
            <a:r>
              <a:rPr lang="en-US" dirty="0"/>
              <a:t>Click to edit Master title style</a:t>
            </a:r>
            <a:endParaRPr lang="en-PH" dirty="0"/>
          </a:p>
        </p:txBody>
      </p:sp>
      <p:sp>
        <p:nvSpPr>
          <p:cNvPr id="3" name="Date Placeholder 2">
            <a:extLst>
              <a:ext uri="{FF2B5EF4-FFF2-40B4-BE49-F238E27FC236}">
                <a16:creationId xmlns:a16="http://schemas.microsoft.com/office/drawing/2014/main" id="{8DD633A2-43AE-4770-A663-BCABD65DCF53}"/>
              </a:ext>
            </a:extLst>
          </p:cNvPr>
          <p:cNvSpPr>
            <a:spLocks noGrp="1"/>
          </p:cNvSpPr>
          <p:nvPr>
            <p:ph type="dt" sz="half" idx="10"/>
          </p:nvPr>
        </p:nvSpPr>
        <p:spPr/>
        <p:txBody>
          <a:bodyPr/>
          <a:lstStyle/>
          <a:p>
            <a:fld id="{8DAEF3CC-6FCB-43E2-9682-8F9A0F3ADECD}" type="datetime1">
              <a:rPr lang="en-PH" smtClean="0"/>
              <a:t>22/02/2021</a:t>
            </a:fld>
            <a:endParaRPr lang="en-PH"/>
          </a:p>
        </p:txBody>
      </p:sp>
      <p:sp>
        <p:nvSpPr>
          <p:cNvPr id="4" name="Footer Placeholder 3">
            <a:extLst>
              <a:ext uri="{FF2B5EF4-FFF2-40B4-BE49-F238E27FC236}">
                <a16:creationId xmlns:a16="http://schemas.microsoft.com/office/drawing/2014/main" id="{10EFD609-5D81-4ABB-A938-F14484F4C123}"/>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248B6E1F-6D34-4C0F-ADCD-5F591BE7BF0A}"/>
              </a:ext>
            </a:extLst>
          </p:cNvPr>
          <p:cNvSpPr>
            <a:spLocks noGrp="1"/>
          </p:cNvSpPr>
          <p:nvPr>
            <p:ph type="sldNum" sz="quarter" idx="12"/>
          </p:nvPr>
        </p:nvSpPr>
        <p:spPr/>
        <p:txBody>
          <a:bodyPr/>
          <a:lstStyle/>
          <a:p>
            <a:fld id="{F25607EA-B51C-4EAA-890E-751610D81273}" type="slidenum">
              <a:rPr lang="en-PH" smtClean="0"/>
              <a:t>‹#›</a:t>
            </a:fld>
            <a:endParaRPr lang="en-PH"/>
          </a:p>
        </p:txBody>
      </p:sp>
      <p:sp>
        <p:nvSpPr>
          <p:cNvPr id="16" name="Text Placeholder 12">
            <a:extLst>
              <a:ext uri="{FF2B5EF4-FFF2-40B4-BE49-F238E27FC236}">
                <a16:creationId xmlns:a16="http://schemas.microsoft.com/office/drawing/2014/main" id="{AF268295-5BA1-4551-B10E-27BB96E41838}"/>
              </a:ext>
            </a:extLst>
          </p:cNvPr>
          <p:cNvSpPr>
            <a:spLocks noGrp="1"/>
          </p:cNvSpPr>
          <p:nvPr>
            <p:ph type="body" sz="quarter" idx="16" hasCustomPrompt="1"/>
          </p:nvPr>
        </p:nvSpPr>
        <p:spPr>
          <a:xfrm>
            <a:off x="4056540" y="1453672"/>
            <a:ext cx="3468209" cy="314326"/>
          </a:xfrm>
          <a:noFill/>
        </p:spPr>
        <p:txBody>
          <a:bodyPr anchor="t"/>
          <a:lstStyle>
            <a:lvl1pPr>
              <a:buNone/>
              <a:defRPr>
                <a:solidFill>
                  <a:srgbClr val="154223"/>
                </a:solidFill>
              </a:defRPr>
            </a:lvl1pPr>
          </a:lstStyle>
          <a:p>
            <a:pPr lvl="0"/>
            <a:r>
              <a:rPr lang="en-US" dirty="0"/>
              <a:t>Title 3</a:t>
            </a:r>
            <a:endParaRPr lang="en-PH" dirty="0"/>
          </a:p>
        </p:txBody>
      </p:sp>
      <p:sp>
        <p:nvSpPr>
          <p:cNvPr id="17" name="Text Placeholder 14">
            <a:extLst>
              <a:ext uri="{FF2B5EF4-FFF2-40B4-BE49-F238E27FC236}">
                <a16:creationId xmlns:a16="http://schemas.microsoft.com/office/drawing/2014/main" id="{9DA290E6-672F-43E5-87BF-C478292F2BC7}"/>
              </a:ext>
            </a:extLst>
          </p:cNvPr>
          <p:cNvSpPr>
            <a:spLocks noGrp="1"/>
          </p:cNvSpPr>
          <p:nvPr>
            <p:ph type="body" sz="quarter" idx="17" hasCustomPrompt="1"/>
          </p:nvPr>
        </p:nvSpPr>
        <p:spPr>
          <a:xfrm>
            <a:off x="4055904" y="3105621"/>
            <a:ext cx="3468209" cy="654572"/>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19" name="Picture Placeholder 18">
            <a:extLst>
              <a:ext uri="{FF2B5EF4-FFF2-40B4-BE49-F238E27FC236}">
                <a16:creationId xmlns:a16="http://schemas.microsoft.com/office/drawing/2014/main" id="{8C49E00C-5427-4904-AAF6-89587E1AF728}"/>
              </a:ext>
            </a:extLst>
          </p:cNvPr>
          <p:cNvSpPr>
            <a:spLocks noGrp="1"/>
          </p:cNvSpPr>
          <p:nvPr>
            <p:ph type="pic" sz="quarter" idx="18"/>
          </p:nvPr>
        </p:nvSpPr>
        <p:spPr>
          <a:xfrm>
            <a:off x="4055904" y="1775618"/>
            <a:ext cx="3468209" cy="1337622"/>
          </a:xfrm>
          <a:ln w="12700">
            <a:solidFill>
              <a:srgbClr val="00A1DA"/>
            </a:solidFill>
            <a:prstDash val="lgDash"/>
          </a:ln>
        </p:spPr>
        <p:txBody>
          <a:bodyPr/>
          <a:lstStyle/>
          <a:p>
            <a:endParaRPr lang="en-PH"/>
          </a:p>
        </p:txBody>
      </p:sp>
      <p:sp>
        <p:nvSpPr>
          <p:cNvPr id="20" name="Text Placeholder 12">
            <a:extLst>
              <a:ext uri="{FF2B5EF4-FFF2-40B4-BE49-F238E27FC236}">
                <a16:creationId xmlns:a16="http://schemas.microsoft.com/office/drawing/2014/main" id="{6E98D262-ACE5-46BB-AF84-E4C875E2B5A4}"/>
              </a:ext>
            </a:extLst>
          </p:cNvPr>
          <p:cNvSpPr>
            <a:spLocks noGrp="1"/>
          </p:cNvSpPr>
          <p:nvPr>
            <p:ph type="body" sz="quarter" idx="19" hasCustomPrompt="1"/>
          </p:nvPr>
        </p:nvSpPr>
        <p:spPr>
          <a:xfrm>
            <a:off x="248285" y="1449747"/>
            <a:ext cx="3467573" cy="314326"/>
          </a:xfrm>
          <a:noFill/>
        </p:spPr>
        <p:txBody>
          <a:bodyPr anchor="t"/>
          <a:lstStyle>
            <a:lvl1pPr>
              <a:buNone/>
              <a:defRPr>
                <a:solidFill>
                  <a:srgbClr val="154223"/>
                </a:solidFill>
              </a:defRPr>
            </a:lvl1pPr>
          </a:lstStyle>
          <a:p>
            <a:pPr lvl="0"/>
            <a:r>
              <a:rPr lang="en-US" dirty="0"/>
              <a:t>Title 1</a:t>
            </a:r>
            <a:endParaRPr lang="en-PH" dirty="0"/>
          </a:p>
        </p:txBody>
      </p:sp>
      <p:sp>
        <p:nvSpPr>
          <p:cNvPr id="21" name="Text Placeholder 14">
            <a:extLst>
              <a:ext uri="{FF2B5EF4-FFF2-40B4-BE49-F238E27FC236}">
                <a16:creationId xmlns:a16="http://schemas.microsoft.com/office/drawing/2014/main" id="{DCA21F18-554E-4724-AADB-556B9D65E015}"/>
              </a:ext>
            </a:extLst>
          </p:cNvPr>
          <p:cNvSpPr>
            <a:spLocks noGrp="1"/>
          </p:cNvSpPr>
          <p:nvPr>
            <p:ph type="body" sz="quarter" idx="20" hasCustomPrompt="1"/>
          </p:nvPr>
        </p:nvSpPr>
        <p:spPr>
          <a:xfrm>
            <a:off x="247649" y="3101696"/>
            <a:ext cx="3468209" cy="1217764"/>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22" name="Picture Placeholder 18">
            <a:extLst>
              <a:ext uri="{FF2B5EF4-FFF2-40B4-BE49-F238E27FC236}">
                <a16:creationId xmlns:a16="http://schemas.microsoft.com/office/drawing/2014/main" id="{2317937E-B70E-4EDC-8EBA-89A661FE9CD0}"/>
              </a:ext>
            </a:extLst>
          </p:cNvPr>
          <p:cNvSpPr>
            <a:spLocks noGrp="1"/>
          </p:cNvSpPr>
          <p:nvPr>
            <p:ph type="pic" sz="quarter" idx="21"/>
          </p:nvPr>
        </p:nvSpPr>
        <p:spPr>
          <a:xfrm>
            <a:off x="247649" y="1764073"/>
            <a:ext cx="3468209" cy="1337622"/>
          </a:xfrm>
          <a:ln w="12700">
            <a:solidFill>
              <a:srgbClr val="00A1DA"/>
            </a:solidFill>
            <a:prstDash val="lgDash"/>
          </a:ln>
        </p:spPr>
        <p:txBody>
          <a:bodyPr/>
          <a:lstStyle/>
          <a:p>
            <a:endParaRPr lang="en-PH"/>
          </a:p>
        </p:txBody>
      </p:sp>
      <p:sp>
        <p:nvSpPr>
          <p:cNvPr id="14" name="Text Placeholder 12">
            <a:extLst>
              <a:ext uri="{FF2B5EF4-FFF2-40B4-BE49-F238E27FC236}">
                <a16:creationId xmlns:a16="http://schemas.microsoft.com/office/drawing/2014/main" id="{6174560E-9664-4E20-BB25-FF54A6765348}"/>
              </a:ext>
            </a:extLst>
          </p:cNvPr>
          <p:cNvSpPr>
            <a:spLocks noGrp="1"/>
          </p:cNvSpPr>
          <p:nvPr>
            <p:ph type="body" sz="quarter" idx="22" hasCustomPrompt="1"/>
          </p:nvPr>
        </p:nvSpPr>
        <p:spPr>
          <a:xfrm>
            <a:off x="4057177" y="7035285"/>
            <a:ext cx="3466300" cy="314326"/>
          </a:xfrm>
          <a:solidFill>
            <a:srgbClr val="00A1DA"/>
          </a:solidFill>
        </p:spPr>
        <p:txBody>
          <a:bodyPr anchor="t"/>
          <a:lstStyle>
            <a:lvl1pPr>
              <a:buNone/>
              <a:defRPr>
                <a:solidFill>
                  <a:schemeClr val="bg1"/>
                </a:solidFill>
              </a:defRPr>
            </a:lvl1pPr>
          </a:lstStyle>
          <a:p>
            <a:pPr lvl="0"/>
            <a:r>
              <a:rPr lang="en-US" dirty="0"/>
              <a:t>Note</a:t>
            </a:r>
            <a:endParaRPr lang="en-PH" dirty="0"/>
          </a:p>
        </p:txBody>
      </p:sp>
      <p:sp>
        <p:nvSpPr>
          <p:cNvPr id="15" name="Text Placeholder 14">
            <a:extLst>
              <a:ext uri="{FF2B5EF4-FFF2-40B4-BE49-F238E27FC236}">
                <a16:creationId xmlns:a16="http://schemas.microsoft.com/office/drawing/2014/main" id="{7DFCE81B-1C6D-4A2C-A9F3-7AEF21AFB90C}"/>
              </a:ext>
            </a:extLst>
          </p:cNvPr>
          <p:cNvSpPr>
            <a:spLocks noGrp="1"/>
          </p:cNvSpPr>
          <p:nvPr>
            <p:ph type="body" sz="quarter" idx="23" hasCustomPrompt="1"/>
          </p:nvPr>
        </p:nvSpPr>
        <p:spPr>
          <a:xfrm>
            <a:off x="4056541" y="7349611"/>
            <a:ext cx="3466300" cy="293627"/>
          </a:xfrm>
          <a:solidFill>
            <a:schemeClr val="accent5">
              <a:lumMod val="40000"/>
              <a:lumOff val="60000"/>
            </a:schemeClr>
          </a:solidFill>
          <a:ln w="12700">
            <a:solidFill>
              <a:srgbClr val="00A1DA"/>
            </a:solidFill>
            <a:prstDash val="dash"/>
          </a:ln>
        </p:spPr>
        <p:txBody>
          <a:bodyPr/>
          <a:lstStyle>
            <a:lvl1pPr>
              <a:buNone/>
              <a:defRPr sz="1200" b="0"/>
            </a:lvl1pPr>
          </a:lstStyle>
          <a:p>
            <a:pPr lvl="0"/>
            <a:r>
              <a:rPr lang="en-US" dirty="0"/>
              <a:t>Content Details</a:t>
            </a:r>
            <a:endParaRPr lang="en-PH" dirty="0"/>
          </a:p>
        </p:txBody>
      </p:sp>
      <p:sp>
        <p:nvSpPr>
          <p:cNvPr id="18" name="Picture Placeholder 14">
            <a:extLst>
              <a:ext uri="{FF2B5EF4-FFF2-40B4-BE49-F238E27FC236}">
                <a16:creationId xmlns:a16="http://schemas.microsoft.com/office/drawing/2014/main" id="{C49362CB-D493-401F-98BF-81C4AEE1865F}"/>
              </a:ext>
            </a:extLst>
          </p:cNvPr>
          <p:cNvSpPr>
            <a:spLocks noGrp="1"/>
          </p:cNvSpPr>
          <p:nvPr>
            <p:ph type="pic" sz="quarter" idx="24" hasCustomPrompt="1"/>
          </p:nvPr>
        </p:nvSpPr>
        <p:spPr>
          <a:xfrm>
            <a:off x="4682651" y="7035074"/>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3" name="Text Placeholder 12">
            <a:extLst>
              <a:ext uri="{FF2B5EF4-FFF2-40B4-BE49-F238E27FC236}">
                <a16:creationId xmlns:a16="http://schemas.microsoft.com/office/drawing/2014/main" id="{76F78FAA-2A6C-4965-AC62-E8603F7C1DEE}"/>
              </a:ext>
            </a:extLst>
          </p:cNvPr>
          <p:cNvSpPr>
            <a:spLocks noGrp="1"/>
          </p:cNvSpPr>
          <p:nvPr>
            <p:ph type="body" sz="quarter" idx="25" hasCustomPrompt="1"/>
          </p:nvPr>
        </p:nvSpPr>
        <p:spPr>
          <a:xfrm>
            <a:off x="4057177" y="7794483"/>
            <a:ext cx="3466300" cy="314326"/>
          </a:xfrm>
          <a:solidFill>
            <a:srgbClr val="FFC000"/>
          </a:solidFill>
        </p:spPr>
        <p:txBody>
          <a:bodyPr anchor="t"/>
          <a:lstStyle>
            <a:lvl1pPr>
              <a:buNone/>
              <a:defRPr>
                <a:solidFill>
                  <a:schemeClr val="bg1"/>
                </a:solidFill>
              </a:defRPr>
            </a:lvl1pPr>
          </a:lstStyle>
          <a:p>
            <a:pPr lvl="0"/>
            <a:r>
              <a:rPr lang="en-US" dirty="0"/>
              <a:t>Caution</a:t>
            </a:r>
            <a:endParaRPr lang="en-PH" dirty="0"/>
          </a:p>
        </p:txBody>
      </p:sp>
      <p:sp>
        <p:nvSpPr>
          <p:cNvPr id="24" name="Text Placeholder 14">
            <a:extLst>
              <a:ext uri="{FF2B5EF4-FFF2-40B4-BE49-F238E27FC236}">
                <a16:creationId xmlns:a16="http://schemas.microsoft.com/office/drawing/2014/main" id="{D5977CE5-82A4-4FBB-A80E-B5D10C0F19C7}"/>
              </a:ext>
            </a:extLst>
          </p:cNvPr>
          <p:cNvSpPr>
            <a:spLocks noGrp="1"/>
          </p:cNvSpPr>
          <p:nvPr>
            <p:ph type="body" sz="quarter" idx="26" hasCustomPrompt="1"/>
          </p:nvPr>
        </p:nvSpPr>
        <p:spPr>
          <a:xfrm>
            <a:off x="4056541" y="8108809"/>
            <a:ext cx="3466300" cy="314327"/>
          </a:xfrm>
          <a:solidFill>
            <a:schemeClr val="accent4">
              <a:lumMod val="20000"/>
              <a:lumOff val="80000"/>
            </a:schemeClr>
          </a:solidFill>
          <a:ln w="12700">
            <a:solidFill>
              <a:srgbClr val="FFC000"/>
            </a:solidFill>
            <a:prstDash val="dash"/>
          </a:ln>
        </p:spPr>
        <p:txBody>
          <a:bodyPr/>
          <a:lstStyle>
            <a:lvl1pPr>
              <a:buNone/>
              <a:defRPr sz="1200" b="0"/>
            </a:lvl1pPr>
          </a:lstStyle>
          <a:p>
            <a:pPr lvl="0"/>
            <a:r>
              <a:rPr lang="en-US" dirty="0"/>
              <a:t>Content Details</a:t>
            </a:r>
            <a:endParaRPr lang="en-PH" dirty="0"/>
          </a:p>
        </p:txBody>
      </p:sp>
      <p:sp>
        <p:nvSpPr>
          <p:cNvPr id="25" name="Picture Placeholder 14">
            <a:extLst>
              <a:ext uri="{FF2B5EF4-FFF2-40B4-BE49-F238E27FC236}">
                <a16:creationId xmlns:a16="http://schemas.microsoft.com/office/drawing/2014/main" id="{9BD76F23-0520-46E6-8467-26FD3DF0FF4E}"/>
              </a:ext>
            </a:extLst>
          </p:cNvPr>
          <p:cNvSpPr>
            <a:spLocks noGrp="1"/>
          </p:cNvSpPr>
          <p:nvPr>
            <p:ph type="pic" sz="quarter" idx="27" hasCustomPrompt="1"/>
          </p:nvPr>
        </p:nvSpPr>
        <p:spPr>
          <a:xfrm>
            <a:off x="5016502" y="7794272"/>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6" name="Text Placeholder 12">
            <a:extLst>
              <a:ext uri="{FF2B5EF4-FFF2-40B4-BE49-F238E27FC236}">
                <a16:creationId xmlns:a16="http://schemas.microsoft.com/office/drawing/2014/main" id="{85AD6999-339D-4701-A5E6-3EA18FEA2C28}"/>
              </a:ext>
            </a:extLst>
          </p:cNvPr>
          <p:cNvSpPr>
            <a:spLocks noGrp="1"/>
          </p:cNvSpPr>
          <p:nvPr>
            <p:ph type="body" sz="quarter" idx="28" hasCustomPrompt="1"/>
          </p:nvPr>
        </p:nvSpPr>
        <p:spPr>
          <a:xfrm>
            <a:off x="4057177" y="8569104"/>
            <a:ext cx="3466300" cy="314326"/>
          </a:xfrm>
          <a:solidFill>
            <a:srgbClr val="D00000"/>
          </a:solidFill>
        </p:spPr>
        <p:txBody>
          <a:bodyPr anchor="t"/>
          <a:lstStyle>
            <a:lvl1pPr>
              <a:buNone/>
              <a:defRPr>
                <a:solidFill>
                  <a:schemeClr val="bg1"/>
                </a:solidFill>
              </a:defRPr>
            </a:lvl1pPr>
          </a:lstStyle>
          <a:p>
            <a:pPr lvl="0"/>
            <a:r>
              <a:rPr lang="en-US" dirty="0"/>
              <a:t>Warning</a:t>
            </a:r>
          </a:p>
          <a:p>
            <a:pPr lvl="0"/>
            <a:endParaRPr lang="en-PH" dirty="0"/>
          </a:p>
        </p:txBody>
      </p:sp>
      <p:sp>
        <p:nvSpPr>
          <p:cNvPr id="27" name="Text Placeholder 14">
            <a:extLst>
              <a:ext uri="{FF2B5EF4-FFF2-40B4-BE49-F238E27FC236}">
                <a16:creationId xmlns:a16="http://schemas.microsoft.com/office/drawing/2014/main" id="{38DD63F9-87DF-44A9-A93F-B1A3564B497C}"/>
              </a:ext>
            </a:extLst>
          </p:cNvPr>
          <p:cNvSpPr>
            <a:spLocks noGrp="1"/>
          </p:cNvSpPr>
          <p:nvPr>
            <p:ph type="body" sz="quarter" idx="29" hasCustomPrompt="1"/>
          </p:nvPr>
        </p:nvSpPr>
        <p:spPr>
          <a:xfrm>
            <a:off x="4056541" y="8883431"/>
            <a:ext cx="3466300" cy="309564"/>
          </a:xfrm>
          <a:solidFill>
            <a:srgbClr val="FFCDCD"/>
          </a:solidFill>
          <a:ln w="12700">
            <a:solidFill>
              <a:srgbClr val="D00000"/>
            </a:solidFill>
            <a:prstDash val="dash"/>
          </a:ln>
        </p:spPr>
        <p:txBody>
          <a:bodyPr/>
          <a:lstStyle>
            <a:lvl1pPr>
              <a:buNone/>
              <a:defRPr sz="1200" b="0"/>
            </a:lvl1pPr>
          </a:lstStyle>
          <a:p>
            <a:pPr lvl="0"/>
            <a:r>
              <a:rPr lang="en-US" dirty="0"/>
              <a:t>Content Details</a:t>
            </a:r>
            <a:endParaRPr lang="en-PH" dirty="0"/>
          </a:p>
        </p:txBody>
      </p:sp>
      <p:sp>
        <p:nvSpPr>
          <p:cNvPr id="28" name="Picture Placeholder 14">
            <a:extLst>
              <a:ext uri="{FF2B5EF4-FFF2-40B4-BE49-F238E27FC236}">
                <a16:creationId xmlns:a16="http://schemas.microsoft.com/office/drawing/2014/main" id="{790533D5-9B54-4CC3-9CAB-81EFF9422924}"/>
              </a:ext>
            </a:extLst>
          </p:cNvPr>
          <p:cNvSpPr>
            <a:spLocks noGrp="1"/>
          </p:cNvSpPr>
          <p:nvPr>
            <p:ph type="pic" sz="quarter" idx="30" hasCustomPrompt="1"/>
          </p:nvPr>
        </p:nvSpPr>
        <p:spPr>
          <a:xfrm>
            <a:off x="5017615" y="8564131"/>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9" name="Text Placeholder 12">
            <a:extLst>
              <a:ext uri="{FF2B5EF4-FFF2-40B4-BE49-F238E27FC236}">
                <a16:creationId xmlns:a16="http://schemas.microsoft.com/office/drawing/2014/main" id="{D8B280F5-4E67-4E41-827A-5E9FD0EFEDA6}"/>
              </a:ext>
            </a:extLst>
          </p:cNvPr>
          <p:cNvSpPr>
            <a:spLocks noGrp="1"/>
          </p:cNvSpPr>
          <p:nvPr>
            <p:ph type="body" sz="quarter" idx="31" hasCustomPrompt="1"/>
          </p:nvPr>
        </p:nvSpPr>
        <p:spPr>
          <a:xfrm>
            <a:off x="4055904" y="3778146"/>
            <a:ext cx="3468209" cy="314326"/>
          </a:xfrm>
          <a:noFill/>
        </p:spPr>
        <p:txBody>
          <a:bodyPr anchor="t"/>
          <a:lstStyle>
            <a:lvl1pPr>
              <a:buNone/>
              <a:defRPr>
                <a:solidFill>
                  <a:srgbClr val="154223"/>
                </a:solidFill>
              </a:defRPr>
            </a:lvl1pPr>
          </a:lstStyle>
          <a:p>
            <a:pPr lvl="0"/>
            <a:r>
              <a:rPr lang="en-US" dirty="0"/>
              <a:t>Title 4</a:t>
            </a:r>
            <a:endParaRPr lang="en-PH" dirty="0"/>
          </a:p>
        </p:txBody>
      </p:sp>
      <p:sp>
        <p:nvSpPr>
          <p:cNvPr id="30" name="Text Placeholder 14">
            <a:extLst>
              <a:ext uri="{FF2B5EF4-FFF2-40B4-BE49-F238E27FC236}">
                <a16:creationId xmlns:a16="http://schemas.microsoft.com/office/drawing/2014/main" id="{653FB807-6309-4BF8-89CD-6F5EF0409CE6}"/>
              </a:ext>
            </a:extLst>
          </p:cNvPr>
          <p:cNvSpPr>
            <a:spLocks noGrp="1"/>
          </p:cNvSpPr>
          <p:nvPr>
            <p:ph type="body" sz="quarter" idx="32" hasCustomPrompt="1"/>
          </p:nvPr>
        </p:nvSpPr>
        <p:spPr>
          <a:xfrm>
            <a:off x="4055268" y="5430094"/>
            <a:ext cx="3468209" cy="1471401"/>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31" name="Picture Placeholder 18">
            <a:extLst>
              <a:ext uri="{FF2B5EF4-FFF2-40B4-BE49-F238E27FC236}">
                <a16:creationId xmlns:a16="http://schemas.microsoft.com/office/drawing/2014/main" id="{5391FD5B-CF8D-40A4-A74E-984E1E7C692D}"/>
              </a:ext>
            </a:extLst>
          </p:cNvPr>
          <p:cNvSpPr>
            <a:spLocks noGrp="1"/>
          </p:cNvSpPr>
          <p:nvPr>
            <p:ph type="pic" sz="quarter" idx="33"/>
          </p:nvPr>
        </p:nvSpPr>
        <p:spPr>
          <a:xfrm>
            <a:off x="4055268" y="4092472"/>
            <a:ext cx="3468209" cy="1337622"/>
          </a:xfrm>
          <a:ln w="12700">
            <a:solidFill>
              <a:srgbClr val="00A1DA"/>
            </a:solidFill>
            <a:prstDash val="lgDash"/>
          </a:ln>
        </p:spPr>
        <p:txBody>
          <a:bodyPr/>
          <a:lstStyle/>
          <a:p>
            <a:endParaRPr lang="en-PH"/>
          </a:p>
        </p:txBody>
      </p:sp>
      <p:sp>
        <p:nvSpPr>
          <p:cNvPr id="32" name="Text Placeholder 12">
            <a:extLst>
              <a:ext uri="{FF2B5EF4-FFF2-40B4-BE49-F238E27FC236}">
                <a16:creationId xmlns:a16="http://schemas.microsoft.com/office/drawing/2014/main" id="{9ED11C75-2049-4386-9A63-54207760A926}"/>
              </a:ext>
            </a:extLst>
          </p:cNvPr>
          <p:cNvSpPr>
            <a:spLocks noGrp="1"/>
          </p:cNvSpPr>
          <p:nvPr>
            <p:ph type="body" sz="quarter" idx="34" hasCustomPrompt="1"/>
          </p:nvPr>
        </p:nvSpPr>
        <p:spPr>
          <a:xfrm>
            <a:off x="248285" y="4347157"/>
            <a:ext cx="3468209" cy="314326"/>
          </a:xfrm>
          <a:noFill/>
        </p:spPr>
        <p:txBody>
          <a:bodyPr anchor="t"/>
          <a:lstStyle>
            <a:lvl1pPr>
              <a:buNone/>
              <a:defRPr>
                <a:solidFill>
                  <a:srgbClr val="154223"/>
                </a:solidFill>
              </a:defRPr>
            </a:lvl1pPr>
          </a:lstStyle>
          <a:p>
            <a:pPr lvl="0"/>
            <a:r>
              <a:rPr lang="en-US" dirty="0"/>
              <a:t>Title 2</a:t>
            </a:r>
            <a:endParaRPr lang="en-PH" dirty="0"/>
          </a:p>
        </p:txBody>
      </p:sp>
      <p:sp>
        <p:nvSpPr>
          <p:cNvPr id="33" name="Text Placeholder 14">
            <a:extLst>
              <a:ext uri="{FF2B5EF4-FFF2-40B4-BE49-F238E27FC236}">
                <a16:creationId xmlns:a16="http://schemas.microsoft.com/office/drawing/2014/main" id="{0BA65CD1-E4A1-4D6D-A233-AF09ABAAAA6D}"/>
              </a:ext>
            </a:extLst>
          </p:cNvPr>
          <p:cNvSpPr>
            <a:spLocks noGrp="1"/>
          </p:cNvSpPr>
          <p:nvPr>
            <p:ph type="body" sz="quarter" idx="35" hasCustomPrompt="1"/>
          </p:nvPr>
        </p:nvSpPr>
        <p:spPr>
          <a:xfrm>
            <a:off x="247649" y="5999106"/>
            <a:ext cx="3468209" cy="3189964"/>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34" name="Picture Placeholder 18">
            <a:extLst>
              <a:ext uri="{FF2B5EF4-FFF2-40B4-BE49-F238E27FC236}">
                <a16:creationId xmlns:a16="http://schemas.microsoft.com/office/drawing/2014/main" id="{65B2437A-93D6-41CE-BC25-C470C5C459D4}"/>
              </a:ext>
            </a:extLst>
          </p:cNvPr>
          <p:cNvSpPr>
            <a:spLocks noGrp="1"/>
          </p:cNvSpPr>
          <p:nvPr>
            <p:ph type="pic" sz="quarter" idx="36"/>
          </p:nvPr>
        </p:nvSpPr>
        <p:spPr>
          <a:xfrm>
            <a:off x="247649" y="4661483"/>
            <a:ext cx="3468209" cy="1337622"/>
          </a:xfrm>
          <a:ln w="12700">
            <a:solidFill>
              <a:srgbClr val="00A1DA"/>
            </a:solidFill>
            <a:prstDash val="lgDash"/>
          </a:ln>
        </p:spPr>
        <p:txBody>
          <a:bodyPr/>
          <a:lstStyle/>
          <a:p>
            <a:endParaRPr lang="en-PH"/>
          </a:p>
        </p:txBody>
      </p:sp>
    </p:spTree>
    <p:extLst>
      <p:ext uri="{BB962C8B-B14F-4D97-AF65-F5344CB8AC3E}">
        <p14:creationId xmlns:p14="http://schemas.microsoft.com/office/powerpoint/2010/main" val="167858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9B886B9A-25DB-4D1C-86D9-529D314EF650}"/>
              </a:ext>
            </a:extLst>
          </p:cNvPr>
          <p:cNvSpPr>
            <a:spLocks noGrp="1"/>
          </p:cNvSpPr>
          <p:nvPr>
            <p:ph type="dt" sz="half" idx="10"/>
          </p:nvPr>
        </p:nvSpPr>
        <p:spPr/>
        <p:txBody>
          <a:bodyPr/>
          <a:lstStyle/>
          <a:p>
            <a:fld id="{29BC4A65-FA9A-4C70-9F2B-4D6B19702D2E}" type="datetime1">
              <a:rPr lang="en-PH" smtClean="0"/>
              <a:t>22/02/2021</a:t>
            </a:fld>
            <a:endParaRPr lang="en-PH"/>
          </a:p>
        </p:txBody>
      </p:sp>
      <p:sp>
        <p:nvSpPr>
          <p:cNvPr id="4" name="Footer Placeholder 3">
            <a:extLst>
              <a:ext uri="{FF2B5EF4-FFF2-40B4-BE49-F238E27FC236}">
                <a16:creationId xmlns:a16="http://schemas.microsoft.com/office/drawing/2014/main" id="{AB3BD990-F882-46F5-84BA-6D0F6373251C}"/>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659BB0E4-C732-4E60-981C-F8A1B610AA3C}"/>
              </a:ext>
            </a:extLst>
          </p:cNvPr>
          <p:cNvSpPr>
            <a:spLocks noGrp="1"/>
          </p:cNvSpPr>
          <p:nvPr>
            <p:ph type="sldNum" sz="quarter" idx="12"/>
          </p:nvPr>
        </p:nvSpPr>
        <p:spPr/>
        <p:txBody>
          <a:bodyPr/>
          <a:lstStyle/>
          <a:p>
            <a:fld id="{F25607EA-B51C-4EAA-890E-751610D81273}" type="slidenum">
              <a:rPr lang="en-PH" smtClean="0"/>
              <a:pPr/>
              <a:t>‹#›</a:t>
            </a:fld>
            <a:endParaRPr lang="en-PH"/>
          </a:p>
        </p:txBody>
      </p:sp>
      <p:sp>
        <p:nvSpPr>
          <p:cNvPr id="20" name="Text Placeholder 12">
            <a:extLst>
              <a:ext uri="{FF2B5EF4-FFF2-40B4-BE49-F238E27FC236}">
                <a16:creationId xmlns:a16="http://schemas.microsoft.com/office/drawing/2014/main" id="{24EA0BCE-96AF-40CF-B800-041023CD000E}"/>
              </a:ext>
            </a:extLst>
          </p:cNvPr>
          <p:cNvSpPr>
            <a:spLocks noGrp="1"/>
          </p:cNvSpPr>
          <p:nvPr>
            <p:ph type="body" sz="quarter" idx="19" hasCustomPrompt="1"/>
          </p:nvPr>
        </p:nvSpPr>
        <p:spPr>
          <a:xfrm>
            <a:off x="248921" y="200236"/>
            <a:ext cx="3467573" cy="314326"/>
          </a:xfrm>
          <a:noFill/>
        </p:spPr>
        <p:txBody>
          <a:bodyPr anchor="t"/>
          <a:lstStyle>
            <a:lvl1pPr>
              <a:buNone/>
              <a:defRPr>
                <a:solidFill>
                  <a:srgbClr val="154223"/>
                </a:solidFill>
              </a:defRPr>
            </a:lvl1pPr>
          </a:lstStyle>
          <a:p>
            <a:pPr lvl="0"/>
            <a:r>
              <a:rPr lang="en-US" dirty="0"/>
              <a:t>Title 1</a:t>
            </a:r>
            <a:endParaRPr lang="en-PH" dirty="0"/>
          </a:p>
        </p:txBody>
      </p:sp>
      <p:sp>
        <p:nvSpPr>
          <p:cNvPr id="21" name="Text Placeholder 14">
            <a:extLst>
              <a:ext uri="{FF2B5EF4-FFF2-40B4-BE49-F238E27FC236}">
                <a16:creationId xmlns:a16="http://schemas.microsoft.com/office/drawing/2014/main" id="{58DB1EF5-96F4-4122-8161-7F2C536C789B}"/>
              </a:ext>
            </a:extLst>
          </p:cNvPr>
          <p:cNvSpPr>
            <a:spLocks noGrp="1"/>
          </p:cNvSpPr>
          <p:nvPr>
            <p:ph type="body" sz="quarter" idx="24" hasCustomPrompt="1"/>
          </p:nvPr>
        </p:nvSpPr>
        <p:spPr>
          <a:xfrm>
            <a:off x="248285" y="1852184"/>
            <a:ext cx="3467573" cy="1754617"/>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22" name="Picture Placeholder 18">
            <a:extLst>
              <a:ext uri="{FF2B5EF4-FFF2-40B4-BE49-F238E27FC236}">
                <a16:creationId xmlns:a16="http://schemas.microsoft.com/office/drawing/2014/main" id="{64835035-4605-4F4A-8C85-2EF3505C37DA}"/>
              </a:ext>
            </a:extLst>
          </p:cNvPr>
          <p:cNvSpPr>
            <a:spLocks noGrp="1"/>
          </p:cNvSpPr>
          <p:nvPr>
            <p:ph type="pic" sz="quarter" idx="25"/>
          </p:nvPr>
        </p:nvSpPr>
        <p:spPr>
          <a:xfrm>
            <a:off x="248285" y="514562"/>
            <a:ext cx="3467573" cy="1337622"/>
          </a:xfrm>
          <a:ln w="12700">
            <a:solidFill>
              <a:srgbClr val="00A1DA"/>
            </a:solidFill>
            <a:prstDash val="lgDash"/>
          </a:ln>
        </p:spPr>
        <p:txBody>
          <a:bodyPr/>
          <a:lstStyle/>
          <a:p>
            <a:endParaRPr lang="en-PH"/>
          </a:p>
        </p:txBody>
      </p:sp>
      <p:sp>
        <p:nvSpPr>
          <p:cNvPr id="23" name="Text Placeholder 12">
            <a:extLst>
              <a:ext uri="{FF2B5EF4-FFF2-40B4-BE49-F238E27FC236}">
                <a16:creationId xmlns:a16="http://schemas.microsoft.com/office/drawing/2014/main" id="{C7339953-A3B6-4442-A715-FC346E2E2058}"/>
              </a:ext>
            </a:extLst>
          </p:cNvPr>
          <p:cNvSpPr>
            <a:spLocks noGrp="1"/>
          </p:cNvSpPr>
          <p:nvPr>
            <p:ph type="body" sz="quarter" idx="26" hasCustomPrompt="1"/>
          </p:nvPr>
        </p:nvSpPr>
        <p:spPr>
          <a:xfrm>
            <a:off x="248285" y="3764158"/>
            <a:ext cx="3467573" cy="314326"/>
          </a:xfrm>
          <a:noFill/>
        </p:spPr>
        <p:txBody>
          <a:bodyPr anchor="t"/>
          <a:lstStyle>
            <a:lvl1pPr>
              <a:buNone/>
              <a:defRPr>
                <a:solidFill>
                  <a:srgbClr val="154223"/>
                </a:solidFill>
              </a:defRPr>
            </a:lvl1pPr>
          </a:lstStyle>
          <a:p>
            <a:pPr lvl="0"/>
            <a:r>
              <a:rPr lang="en-US" dirty="0"/>
              <a:t>Title 2</a:t>
            </a:r>
            <a:endParaRPr lang="en-PH" dirty="0"/>
          </a:p>
        </p:txBody>
      </p:sp>
      <p:sp>
        <p:nvSpPr>
          <p:cNvPr id="24" name="Text Placeholder 14">
            <a:extLst>
              <a:ext uri="{FF2B5EF4-FFF2-40B4-BE49-F238E27FC236}">
                <a16:creationId xmlns:a16="http://schemas.microsoft.com/office/drawing/2014/main" id="{FCDED710-D9C9-4F94-85ED-C63BCCA66918}"/>
              </a:ext>
            </a:extLst>
          </p:cNvPr>
          <p:cNvSpPr>
            <a:spLocks noGrp="1"/>
          </p:cNvSpPr>
          <p:nvPr>
            <p:ph type="body" sz="quarter" idx="27" hasCustomPrompt="1"/>
          </p:nvPr>
        </p:nvSpPr>
        <p:spPr>
          <a:xfrm>
            <a:off x="247649" y="5416106"/>
            <a:ext cx="3467573" cy="3765993"/>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25" name="Picture Placeholder 18">
            <a:extLst>
              <a:ext uri="{FF2B5EF4-FFF2-40B4-BE49-F238E27FC236}">
                <a16:creationId xmlns:a16="http://schemas.microsoft.com/office/drawing/2014/main" id="{8A234162-8356-4B18-B93E-A51645D61676}"/>
              </a:ext>
            </a:extLst>
          </p:cNvPr>
          <p:cNvSpPr>
            <a:spLocks noGrp="1"/>
          </p:cNvSpPr>
          <p:nvPr>
            <p:ph type="pic" sz="quarter" idx="28"/>
          </p:nvPr>
        </p:nvSpPr>
        <p:spPr>
          <a:xfrm>
            <a:off x="247649" y="4078484"/>
            <a:ext cx="3467573" cy="1337622"/>
          </a:xfrm>
          <a:ln w="12700">
            <a:solidFill>
              <a:srgbClr val="00A1DA"/>
            </a:solidFill>
            <a:prstDash val="lgDash"/>
          </a:ln>
        </p:spPr>
        <p:txBody>
          <a:bodyPr/>
          <a:lstStyle/>
          <a:p>
            <a:endParaRPr lang="en-PH"/>
          </a:p>
        </p:txBody>
      </p:sp>
      <p:sp>
        <p:nvSpPr>
          <p:cNvPr id="26" name="Text Placeholder 12">
            <a:extLst>
              <a:ext uri="{FF2B5EF4-FFF2-40B4-BE49-F238E27FC236}">
                <a16:creationId xmlns:a16="http://schemas.microsoft.com/office/drawing/2014/main" id="{BD675C52-AB41-4734-AB27-80D47DE17841}"/>
              </a:ext>
            </a:extLst>
          </p:cNvPr>
          <p:cNvSpPr>
            <a:spLocks noGrp="1"/>
          </p:cNvSpPr>
          <p:nvPr>
            <p:ph type="body" sz="quarter" idx="29" hasCustomPrompt="1"/>
          </p:nvPr>
        </p:nvSpPr>
        <p:spPr>
          <a:xfrm>
            <a:off x="4057813" y="200236"/>
            <a:ext cx="3466302" cy="314326"/>
          </a:xfrm>
          <a:noFill/>
        </p:spPr>
        <p:txBody>
          <a:bodyPr anchor="t"/>
          <a:lstStyle>
            <a:lvl1pPr>
              <a:buNone/>
              <a:defRPr>
                <a:solidFill>
                  <a:srgbClr val="154223"/>
                </a:solidFill>
              </a:defRPr>
            </a:lvl1pPr>
          </a:lstStyle>
          <a:p>
            <a:pPr lvl="0"/>
            <a:r>
              <a:rPr lang="en-US" dirty="0"/>
              <a:t>Title 3</a:t>
            </a:r>
            <a:endParaRPr lang="en-PH" dirty="0"/>
          </a:p>
        </p:txBody>
      </p:sp>
      <p:sp>
        <p:nvSpPr>
          <p:cNvPr id="27" name="Text Placeholder 14">
            <a:extLst>
              <a:ext uri="{FF2B5EF4-FFF2-40B4-BE49-F238E27FC236}">
                <a16:creationId xmlns:a16="http://schemas.microsoft.com/office/drawing/2014/main" id="{4BDAC3C1-8170-413C-92F2-898876F5AD04}"/>
              </a:ext>
            </a:extLst>
          </p:cNvPr>
          <p:cNvSpPr>
            <a:spLocks noGrp="1"/>
          </p:cNvSpPr>
          <p:nvPr>
            <p:ph type="body" sz="quarter" idx="30" hasCustomPrompt="1"/>
          </p:nvPr>
        </p:nvSpPr>
        <p:spPr>
          <a:xfrm>
            <a:off x="4057177" y="1852184"/>
            <a:ext cx="3466302" cy="1754617"/>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28" name="Picture Placeholder 18">
            <a:extLst>
              <a:ext uri="{FF2B5EF4-FFF2-40B4-BE49-F238E27FC236}">
                <a16:creationId xmlns:a16="http://schemas.microsoft.com/office/drawing/2014/main" id="{D9F678D0-50DA-4F38-956C-164A79328A43}"/>
              </a:ext>
            </a:extLst>
          </p:cNvPr>
          <p:cNvSpPr>
            <a:spLocks noGrp="1"/>
          </p:cNvSpPr>
          <p:nvPr>
            <p:ph type="pic" sz="quarter" idx="31"/>
          </p:nvPr>
        </p:nvSpPr>
        <p:spPr>
          <a:xfrm>
            <a:off x="4057177" y="514562"/>
            <a:ext cx="3466302" cy="1337622"/>
          </a:xfrm>
          <a:ln w="12700">
            <a:solidFill>
              <a:srgbClr val="00A1DA"/>
            </a:solidFill>
            <a:prstDash val="lgDash"/>
          </a:ln>
        </p:spPr>
        <p:txBody>
          <a:bodyPr/>
          <a:lstStyle/>
          <a:p>
            <a:endParaRPr lang="en-PH"/>
          </a:p>
        </p:txBody>
      </p:sp>
      <p:sp>
        <p:nvSpPr>
          <p:cNvPr id="29" name="Text Placeholder 12">
            <a:extLst>
              <a:ext uri="{FF2B5EF4-FFF2-40B4-BE49-F238E27FC236}">
                <a16:creationId xmlns:a16="http://schemas.microsoft.com/office/drawing/2014/main" id="{71AEE2B0-28CD-4F18-95EF-A2CA4C7CB1D0}"/>
              </a:ext>
            </a:extLst>
          </p:cNvPr>
          <p:cNvSpPr>
            <a:spLocks noGrp="1"/>
          </p:cNvSpPr>
          <p:nvPr>
            <p:ph type="body" sz="quarter" idx="32" hasCustomPrompt="1"/>
          </p:nvPr>
        </p:nvSpPr>
        <p:spPr>
          <a:xfrm>
            <a:off x="4057177" y="3764158"/>
            <a:ext cx="3466302" cy="314326"/>
          </a:xfrm>
          <a:noFill/>
        </p:spPr>
        <p:txBody>
          <a:bodyPr anchor="t"/>
          <a:lstStyle>
            <a:lvl1pPr>
              <a:buNone/>
              <a:defRPr>
                <a:solidFill>
                  <a:srgbClr val="154223"/>
                </a:solidFill>
              </a:defRPr>
            </a:lvl1pPr>
          </a:lstStyle>
          <a:p>
            <a:pPr lvl="0"/>
            <a:r>
              <a:rPr lang="en-US" dirty="0"/>
              <a:t>Title 4</a:t>
            </a:r>
            <a:endParaRPr lang="en-PH" dirty="0"/>
          </a:p>
        </p:txBody>
      </p:sp>
      <p:sp>
        <p:nvSpPr>
          <p:cNvPr id="30" name="Text Placeholder 14">
            <a:extLst>
              <a:ext uri="{FF2B5EF4-FFF2-40B4-BE49-F238E27FC236}">
                <a16:creationId xmlns:a16="http://schemas.microsoft.com/office/drawing/2014/main" id="{89F6637A-6DFC-4A4D-8CC4-CFFC33A37240}"/>
              </a:ext>
            </a:extLst>
          </p:cNvPr>
          <p:cNvSpPr>
            <a:spLocks noGrp="1"/>
          </p:cNvSpPr>
          <p:nvPr>
            <p:ph type="body" sz="quarter" idx="33" hasCustomPrompt="1"/>
          </p:nvPr>
        </p:nvSpPr>
        <p:spPr>
          <a:xfrm>
            <a:off x="4056541" y="5416106"/>
            <a:ext cx="3466302" cy="1446425"/>
          </a:xfrm>
        </p:spPr>
        <p:txBody>
          <a:bodyPr>
            <a:normAutofit/>
          </a:bodyPr>
          <a:lstStyle>
            <a:lvl1pPr algn="l">
              <a:buNone/>
              <a:defRPr sz="1300" b="0">
                <a:latin typeface="Arial" panose="020B0604020202020204" pitchFamily="34" charset="0"/>
                <a:cs typeface="Arial" panose="020B0604020202020204" pitchFamily="34" charset="0"/>
              </a:defRPr>
            </a:lvl1pPr>
          </a:lstStyle>
          <a:p>
            <a:pPr lvl="0"/>
            <a:r>
              <a:rPr lang="en-US" dirty="0"/>
              <a:t>Content Details</a:t>
            </a:r>
            <a:endParaRPr lang="en-PH" dirty="0"/>
          </a:p>
        </p:txBody>
      </p:sp>
      <p:sp>
        <p:nvSpPr>
          <p:cNvPr id="31" name="Picture Placeholder 18">
            <a:extLst>
              <a:ext uri="{FF2B5EF4-FFF2-40B4-BE49-F238E27FC236}">
                <a16:creationId xmlns:a16="http://schemas.microsoft.com/office/drawing/2014/main" id="{D82725D5-16F6-40A6-88B4-9E3023681A13}"/>
              </a:ext>
            </a:extLst>
          </p:cNvPr>
          <p:cNvSpPr>
            <a:spLocks noGrp="1"/>
          </p:cNvSpPr>
          <p:nvPr>
            <p:ph type="pic" sz="quarter" idx="34"/>
          </p:nvPr>
        </p:nvSpPr>
        <p:spPr>
          <a:xfrm>
            <a:off x="4056541" y="4078484"/>
            <a:ext cx="3466302" cy="1337622"/>
          </a:xfrm>
          <a:ln w="12700">
            <a:solidFill>
              <a:srgbClr val="00A1DA"/>
            </a:solidFill>
            <a:prstDash val="lgDash"/>
          </a:ln>
        </p:spPr>
        <p:txBody>
          <a:bodyPr/>
          <a:lstStyle/>
          <a:p>
            <a:endParaRPr lang="en-PH"/>
          </a:p>
        </p:txBody>
      </p:sp>
      <p:sp>
        <p:nvSpPr>
          <p:cNvPr id="19" name="Text Placeholder 12">
            <a:extLst>
              <a:ext uri="{FF2B5EF4-FFF2-40B4-BE49-F238E27FC236}">
                <a16:creationId xmlns:a16="http://schemas.microsoft.com/office/drawing/2014/main" id="{DEF303D7-CBF0-467E-BB38-05E22B816420}"/>
              </a:ext>
            </a:extLst>
          </p:cNvPr>
          <p:cNvSpPr>
            <a:spLocks noGrp="1"/>
          </p:cNvSpPr>
          <p:nvPr>
            <p:ph type="body" sz="quarter" idx="22" hasCustomPrompt="1"/>
          </p:nvPr>
        </p:nvSpPr>
        <p:spPr>
          <a:xfrm>
            <a:off x="4056540" y="7003737"/>
            <a:ext cx="3466301" cy="314326"/>
          </a:xfrm>
          <a:solidFill>
            <a:srgbClr val="00A1DA"/>
          </a:solidFill>
        </p:spPr>
        <p:txBody>
          <a:bodyPr anchor="t"/>
          <a:lstStyle>
            <a:lvl1pPr>
              <a:buNone/>
              <a:defRPr>
                <a:solidFill>
                  <a:schemeClr val="bg1"/>
                </a:solidFill>
              </a:defRPr>
            </a:lvl1pPr>
          </a:lstStyle>
          <a:p>
            <a:pPr lvl="0"/>
            <a:r>
              <a:rPr lang="en-US" dirty="0"/>
              <a:t>Note</a:t>
            </a:r>
            <a:endParaRPr lang="en-PH" dirty="0"/>
          </a:p>
        </p:txBody>
      </p:sp>
      <p:sp>
        <p:nvSpPr>
          <p:cNvPr id="32" name="Text Placeholder 14">
            <a:extLst>
              <a:ext uri="{FF2B5EF4-FFF2-40B4-BE49-F238E27FC236}">
                <a16:creationId xmlns:a16="http://schemas.microsoft.com/office/drawing/2014/main" id="{45557425-9CB3-468A-907F-726FC559924D}"/>
              </a:ext>
            </a:extLst>
          </p:cNvPr>
          <p:cNvSpPr>
            <a:spLocks noGrp="1"/>
          </p:cNvSpPr>
          <p:nvPr>
            <p:ph type="body" sz="quarter" idx="23" hasCustomPrompt="1"/>
          </p:nvPr>
        </p:nvSpPr>
        <p:spPr>
          <a:xfrm>
            <a:off x="4055904" y="7318063"/>
            <a:ext cx="3466301" cy="293627"/>
          </a:xfrm>
          <a:solidFill>
            <a:schemeClr val="accent5">
              <a:lumMod val="40000"/>
              <a:lumOff val="60000"/>
            </a:schemeClr>
          </a:solidFill>
          <a:ln w="12700">
            <a:solidFill>
              <a:srgbClr val="00A1DA"/>
            </a:solidFill>
            <a:prstDash val="dash"/>
          </a:ln>
        </p:spPr>
        <p:txBody>
          <a:bodyPr/>
          <a:lstStyle>
            <a:lvl1pPr>
              <a:buNone/>
              <a:defRPr sz="1200" b="0"/>
            </a:lvl1pPr>
          </a:lstStyle>
          <a:p>
            <a:pPr lvl="0"/>
            <a:r>
              <a:rPr lang="en-US" dirty="0"/>
              <a:t>Content Details</a:t>
            </a:r>
            <a:endParaRPr lang="en-PH" dirty="0"/>
          </a:p>
        </p:txBody>
      </p:sp>
      <p:sp>
        <p:nvSpPr>
          <p:cNvPr id="33" name="Picture Placeholder 14">
            <a:extLst>
              <a:ext uri="{FF2B5EF4-FFF2-40B4-BE49-F238E27FC236}">
                <a16:creationId xmlns:a16="http://schemas.microsoft.com/office/drawing/2014/main" id="{31FDA106-2419-42EB-87DB-4EB906A68F08}"/>
              </a:ext>
            </a:extLst>
          </p:cNvPr>
          <p:cNvSpPr>
            <a:spLocks noGrp="1"/>
          </p:cNvSpPr>
          <p:nvPr>
            <p:ph type="pic" sz="quarter" idx="35" hasCustomPrompt="1"/>
          </p:nvPr>
        </p:nvSpPr>
        <p:spPr>
          <a:xfrm>
            <a:off x="4682015" y="7003526"/>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34" name="Text Placeholder 12">
            <a:extLst>
              <a:ext uri="{FF2B5EF4-FFF2-40B4-BE49-F238E27FC236}">
                <a16:creationId xmlns:a16="http://schemas.microsoft.com/office/drawing/2014/main" id="{4946B9B4-0BEA-43BF-9FE8-01B7412999E2}"/>
              </a:ext>
            </a:extLst>
          </p:cNvPr>
          <p:cNvSpPr>
            <a:spLocks noGrp="1"/>
          </p:cNvSpPr>
          <p:nvPr>
            <p:ph type="body" sz="quarter" idx="36" hasCustomPrompt="1"/>
          </p:nvPr>
        </p:nvSpPr>
        <p:spPr>
          <a:xfrm>
            <a:off x="4056540" y="7762935"/>
            <a:ext cx="3466301" cy="314326"/>
          </a:xfrm>
          <a:solidFill>
            <a:srgbClr val="FFC000"/>
          </a:solidFill>
        </p:spPr>
        <p:txBody>
          <a:bodyPr anchor="t"/>
          <a:lstStyle>
            <a:lvl1pPr>
              <a:buNone/>
              <a:defRPr>
                <a:solidFill>
                  <a:schemeClr val="bg1"/>
                </a:solidFill>
              </a:defRPr>
            </a:lvl1pPr>
          </a:lstStyle>
          <a:p>
            <a:pPr lvl="0"/>
            <a:r>
              <a:rPr lang="en-US" dirty="0"/>
              <a:t>Caution</a:t>
            </a:r>
            <a:endParaRPr lang="en-PH" dirty="0"/>
          </a:p>
        </p:txBody>
      </p:sp>
      <p:sp>
        <p:nvSpPr>
          <p:cNvPr id="35" name="Text Placeholder 14">
            <a:extLst>
              <a:ext uri="{FF2B5EF4-FFF2-40B4-BE49-F238E27FC236}">
                <a16:creationId xmlns:a16="http://schemas.microsoft.com/office/drawing/2014/main" id="{68D28D37-D208-4BD0-AF5D-892C203A0BF9}"/>
              </a:ext>
            </a:extLst>
          </p:cNvPr>
          <p:cNvSpPr>
            <a:spLocks noGrp="1"/>
          </p:cNvSpPr>
          <p:nvPr>
            <p:ph type="body" sz="quarter" idx="37" hasCustomPrompt="1"/>
          </p:nvPr>
        </p:nvSpPr>
        <p:spPr>
          <a:xfrm>
            <a:off x="4055904" y="8077261"/>
            <a:ext cx="3466301" cy="314327"/>
          </a:xfrm>
          <a:solidFill>
            <a:schemeClr val="accent4">
              <a:lumMod val="20000"/>
              <a:lumOff val="80000"/>
            </a:schemeClr>
          </a:solidFill>
          <a:ln w="12700">
            <a:solidFill>
              <a:srgbClr val="FFC000"/>
            </a:solidFill>
            <a:prstDash val="dash"/>
          </a:ln>
        </p:spPr>
        <p:txBody>
          <a:bodyPr/>
          <a:lstStyle>
            <a:lvl1pPr>
              <a:buNone/>
              <a:defRPr sz="1200" b="0"/>
            </a:lvl1pPr>
          </a:lstStyle>
          <a:p>
            <a:pPr lvl="0"/>
            <a:r>
              <a:rPr lang="en-US" dirty="0"/>
              <a:t>Content Details</a:t>
            </a:r>
            <a:endParaRPr lang="en-PH" dirty="0"/>
          </a:p>
        </p:txBody>
      </p:sp>
      <p:sp>
        <p:nvSpPr>
          <p:cNvPr id="36" name="Picture Placeholder 14">
            <a:extLst>
              <a:ext uri="{FF2B5EF4-FFF2-40B4-BE49-F238E27FC236}">
                <a16:creationId xmlns:a16="http://schemas.microsoft.com/office/drawing/2014/main" id="{055F926D-2DCA-43F7-B834-027E1CEB4D36}"/>
              </a:ext>
            </a:extLst>
          </p:cNvPr>
          <p:cNvSpPr>
            <a:spLocks noGrp="1"/>
          </p:cNvSpPr>
          <p:nvPr>
            <p:ph type="pic" sz="quarter" idx="38" hasCustomPrompt="1"/>
          </p:nvPr>
        </p:nvSpPr>
        <p:spPr>
          <a:xfrm>
            <a:off x="5015866" y="7762724"/>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37" name="Text Placeholder 12">
            <a:extLst>
              <a:ext uri="{FF2B5EF4-FFF2-40B4-BE49-F238E27FC236}">
                <a16:creationId xmlns:a16="http://schemas.microsoft.com/office/drawing/2014/main" id="{DF80B453-A3F2-407E-82FD-43B2D7BA2169}"/>
              </a:ext>
            </a:extLst>
          </p:cNvPr>
          <p:cNvSpPr>
            <a:spLocks noGrp="1"/>
          </p:cNvSpPr>
          <p:nvPr>
            <p:ph type="body" sz="quarter" idx="39" hasCustomPrompt="1"/>
          </p:nvPr>
        </p:nvSpPr>
        <p:spPr>
          <a:xfrm>
            <a:off x="4056540" y="8537556"/>
            <a:ext cx="3466301" cy="314326"/>
          </a:xfrm>
          <a:solidFill>
            <a:srgbClr val="D00000"/>
          </a:solidFill>
        </p:spPr>
        <p:txBody>
          <a:bodyPr anchor="t"/>
          <a:lstStyle>
            <a:lvl1pPr>
              <a:buNone/>
              <a:defRPr>
                <a:solidFill>
                  <a:schemeClr val="bg1"/>
                </a:solidFill>
              </a:defRPr>
            </a:lvl1pPr>
          </a:lstStyle>
          <a:p>
            <a:pPr lvl="0"/>
            <a:r>
              <a:rPr lang="en-US" dirty="0"/>
              <a:t>Warning</a:t>
            </a:r>
          </a:p>
          <a:p>
            <a:pPr lvl="0"/>
            <a:endParaRPr lang="en-PH" dirty="0"/>
          </a:p>
        </p:txBody>
      </p:sp>
      <p:sp>
        <p:nvSpPr>
          <p:cNvPr id="38" name="Text Placeholder 14">
            <a:extLst>
              <a:ext uri="{FF2B5EF4-FFF2-40B4-BE49-F238E27FC236}">
                <a16:creationId xmlns:a16="http://schemas.microsoft.com/office/drawing/2014/main" id="{EEE34779-1BA8-4860-A95F-705473CF9532}"/>
              </a:ext>
            </a:extLst>
          </p:cNvPr>
          <p:cNvSpPr>
            <a:spLocks noGrp="1"/>
          </p:cNvSpPr>
          <p:nvPr>
            <p:ph type="body" sz="quarter" idx="40" hasCustomPrompt="1"/>
          </p:nvPr>
        </p:nvSpPr>
        <p:spPr>
          <a:xfrm>
            <a:off x="4055904" y="8851883"/>
            <a:ext cx="3466301" cy="309564"/>
          </a:xfrm>
          <a:solidFill>
            <a:srgbClr val="FFCDCD"/>
          </a:solidFill>
          <a:ln w="12700">
            <a:solidFill>
              <a:srgbClr val="D00000"/>
            </a:solidFill>
            <a:prstDash val="dash"/>
          </a:ln>
        </p:spPr>
        <p:txBody>
          <a:bodyPr/>
          <a:lstStyle>
            <a:lvl1pPr>
              <a:buNone/>
              <a:defRPr sz="1200" b="0"/>
            </a:lvl1pPr>
          </a:lstStyle>
          <a:p>
            <a:pPr lvl="0"/>
            <a:r>
              <a:rPr lang="en-US" dirty="0"/>
              <a:t>Content Details</a:t>
            </a:r>
            <a:endParaRPr lang="en-PH" dirty="0"/>
          </a:p>
        </p:txBody>
      </p:sp>
      <p:sp>
        <p:nvSpPr>
          <p:cNvPr id="39" name="Picture Placeholder 14">
            <a:extLst>
              <a:ext uri="{FF2B5EF4-FFF2-40B4-BE49-F238E27FC236}">
                <a16:creationId xmlns:a16="http://schemas.microsoft.com/office/drawing/2014/main" id="{6C5072E1-B919-4759-B447-479FAAFAAF93}"/>
              </a:ext>
            </a:extLst>
          </p:cNvPr>
          <p:cNvSpPr>
            <a:spLocks noGrp="1"/>
          </p:cNvSpPr>
          <p:nvPr>
            <p:ph type="pic" sz="quarter" idx="41" hasCustomPrompt="1"/>
          </p:nvPr>
        </p:nvSpPr>
        <p:spPr>
          <a:xfrm>
            <a:off x="5016979" y="8532583"/>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Tree>
    <p:extLst>
      <p:ext uri="{BB962C8B-B14F-4D97-AF65-F5344CB8AC3E}">
        <p14:creationId xmlns:p14="http://schemas.microsoft.com/office/powerpoint/2010/main" val="1706186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Diagram With Legen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7364A-111D-42B6-8CA8-67A6968A15DD}"/>
              </a:ext>
            </a:extLst>
          </p:cNvPr>
          <p:cNvSpPr>
            <a:spLocks noGrp="1"/>
          </p:cNvSpPr>
          <p:nvPr>
            <p:ph type="title"/>
          </p:nvPr>
        </p:nvSpPr>
        <p:spPr>
          <a:xfrm>
            <a:off x="247650" y="535518"/>
            <a:ext cx="7277100" cy="763195"/>
          </a:xfrm>
          <a:solidFill>
            <a:srgbClr val="154223"/>
          </a:solidFill>
        </p:spPr>
        <p:txBody>
          <a:bodyPr/>
          <a:lstStyle>
            <a:lvl1pPr algn="ctr">
              <a:defRPr sz="3200">
                <a:solidFill>
                  <a:schemeClr val="bg1"/>
                </a:solidFill>
              </a:defRPr>
            </a:lvl1pPr>
          </a:lstStyle>
          <a:p>
            <a:r>
              <a:rPr lang="en-US" dirty="0"/>
              <a:t>Click to edit Master title style</a:t>
            </a:r>
            <a:endParaRPr lang="en-PH" dirty="0"/>
          </a:p>
        </p:txBody>
      </p:sp>
      <p:sp>
        <p:nvSpPr>
          <p:cNvPr id="3" name="Date Placeholder 2">
            <a:extLst>
              <a:ext uri="{FF2B5EF4-FFF2-40B4-BE49-F238E27FC236}">
                <a16:creationId xmlns:a16="http://schemas.microsoft.com/office/drawing/2014/main" id="{8DD633A2-43AE-4770-A663-BCABD65DCF53}"/>
              </a:ext>
            </a:extLst>
          </p:cNvPr>
          <p:cNvSpPr>
            <a:spLocks noGrp="1"/>
          </p:cNvSpPr>
          <p:nvPr>
            <p:ph type="dt" sz="half" idx="10"/>
          </p:nvPr>
        </p:nvSpPr>
        <p:spPr/>
        <p:txBody>
          <a:bodyPr/>
          <a:lstStyle/>
          <a:p>
            <a:fld id="{1866BB57-D52D-4D79-B71F-B07B29D08C1D}" type="datetime1">
              <a:rPr lang="en-PH" smtClean="0"/>
              <a:t>22/02/2021</a:t>
            </a:fld>
            <a:endParaRPr lang="en-PH"/>
          </a:p>
        </p:txBody>
      </p:sp>
      <p:sp>
        <p:nvSpPr>
          <p:cNvPr id="4" name="Footer Placeholder 3">
            <a:extLst>
              <a:ext uri="{FF2B5EF4-FFF2-40B4-BE49-F238E27FC236}">
                <a16:creationId xmlns:a16="http://schemas.microsoft.com/office/drawing/2014/main" id="{10EFD609-5D81-4ABB-A938-F14484F4C123}"/>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248B6E1F-6D34-4C0F-ADCD-5F591BE7BF0A}"/>
              </a:ext>
            </a:extLst>
          </p:cNvPr>
          <p:cNvSpPr>
            <a:spLocks noGrp="1"/>
          </p:cNvSpPr>
          <p:nvPr>
            <p:ph type="sldNum" sz="quarter" idx="12"/>
          </p:nvPr>
        </p:nvSpPr>
        <p:spPr/>
        <p:txBody>
          <a:bodyPr/>
          <a:lstStyle/>
          <a:p>
            <a:fld id="{F25607EA-B51C-4EAA-890E-751610D81273}" type="slidenum">
              <a:rPr lang="en-PH" smtClean="0"/>
              <a:t>‹#›</a:t>
            </a:fld>
            <a:endParaRPr lang="en-PH"/>
          </a:p>
        </p:txBody>
      </p:sp>
      <p:sp>
        <p:nvSpPr>
          <p:cNvPr id="7" name="Picture Placeholder 6">
            <a:extLst>
              <a:ext uri="{FF2B5EF4-FFF2-40B4-BE49-F238E27FC236}">
                <a16:creationId xmlns:a16="http://schemas.microsoft.com/office/drawing/2014/main" id="{BABD516E-0C3C-480E-8D8B-5D1F74EFEF54}"/>
              </a:ext>
            </a:extLst>
          </p:cNvPr>
          <p:cNvSpPr>
            <a:spLocks noGrp="1"/>
          </p:cNvSpPr>
          <p:nvPr>
            <p:ph type="pic" sz="quarter" idx="13"/>
          </p:nvPr>
        </p:nvSpPr>
        <p:spPr>
          <a:xfrm>
            <a:off x="247650" y="1410092"/>
            <a:ext cx="7277100" cy="3829565"/>
          </a:xfrm>
          <a:ln w="12700">
            <a:solidFill>
              <a:schemeClr val="tx1"/>
            </a:solidFill>
          </a:ln>
        </p:spPr>
        <p:txBody>
          <a:bodyPr/>
          <a:lstStyle/>
          <a:p>
            <a:endParaRPr lang="en-PH"/>
          </a:p>
        </p:txBody>
      </p:sp>
      <p:sp>
        <p:nvSpPr>
          <p:cNvPr id="8" name="Text Placeholder 7">
            <a:extLst>
              <a:ext uri="{FF2B5EF4-FFF2-40B4-BE49-F238E27FC236}">
                <a16:creationId xmlns:a16="http://schemas.microsoft.com/office/drawing/2014/main" id="{65F559C2-D88B-4D1A-A7D3-1220B575D80B}"/>
              </a:ext>
            </a:extLst>
          </p:cNvPr>
          <p:cNvSpPr>
            <a:spLocks noGrp="1"/>
          </p:cNvSpPr>
          <p:nvPr>
            <p:ph type="body" sz="quarter" idx="14" hasCustomPrompt="1"/>
          </p:nvPr>
        </p:nvSpPr>
        <p:spPr>
          <a:xfrm>
            <a:off x="247649" y="5351036"/>
            <a:ext cx="7277099" cy="3829564"/>
          </a:xfrm>
          <a:solidFill>
            <a:srgbClr val="FBFAA4"/>
          </a:solidFill>
          <a:ln w="28575">
            <a:solidFill>
              <a:srgbClr val="154223"/>
            </a:solidFill>
            <a:prstDash val="dash"/>
          </a:ln>
        </p:spPr>
        <p:txBody>
          <a:bodyPr/>
          <a:lstStyle>
            <a:lvl1pPr>
              <a:buFont typeface="+mj-lt"/>
              <a:buNone/>
              <a:defRPr>
                <a:solidFill>
                  <a:srgbClr val="154223"/>
                </a:solidFill>
              </a:defRPr>
            </a:lvl1pPr>
            <a:lvl2pPr>
              <a:buFont typeface="+mj-lt"/>
              <a:buAutoNum type="arabicPeriod"/>
              <a:defRPr/>
            </a:lvl2pPr>
            <a:lvl3pPr>
              <a:buFont typeface="+mj-lt"/>
              <a:buAutoNum type="arabicPeriod"/>
              <a:defRPr/>
            </a:lvl3pPr>
            <a:lvl4pPr>
              <a:buFont typeface="+mj-lt"/>
              <a:buAutoNum type="arabicPeriod"/>
              <a:defRPr/>
            </a:lvl4pPr>
            <a:lvl5pPr>
              <a:buFont typeface="+mj-lt"/>
              <a:buAutoNum type="arabicPeriod"/>
              <a:defRPr/>
            </a:lvl5pPr>
          </a:lstStyle>
          <a:p>
            <a:pPr lvl="0"/>
            <a:r>
              <a:rPr lang="en-US" dirty="0"/>
              <a:t>Legend:</a:t>
            </a:r>
            <a:endParaRPr lang="en-PH" dirty="0"/>
          </a:p>
        </p:txBody>
      </p:sp>
      <p:sp>
        <p:nvSpPr>
          <p:cNvPr id="10" name="Text Placeholder 9">
            <a:extLst>
              <a:ext uri="{FF2B5EF4-FFF2-40B4-BE49-F238E27FC236}">
                <a16:creationId xmlns:a16="http://schemas.microsoft.com/office/drawing/2014/main" id="{8CC85059-6D16-4E6D-AC78-CA585A962305}"/>
              </a:ext>
            </a:extLst>
          </p:cNvPr>
          <p:cNvSpPr>
            <a:spLocks noGrp="1"/>
          </p:cNvSpPr>
          <p:nvPr>
            <p:ph type="body" sz="quarter" idx="15" hasCustomPrompt="1"/>
          </p:nvPr>
        </p:nvSpPr>
        <p:spPr>
          <a:xfrm>
            <a:off x="752956" y="5738564"/>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1.Label Name</a:t>
            </a:r>
            <a:endParaRPr lang="en-PH" dirty="0"/>
          </a:p>
        </p:txBody>
      </p:sp>
      <p:sp>
        <p:nvSpPr>
          <p:cNvPr id="18" name="Text Placeholder 9">
            <a:extLst>
              <a:ext uri="{FF2B5EF4-FFF2-40B4-BE49-F238E27FC236}">
                <a16:creationId xmlns:a16="http://schemas.microsoft.com/office/drawing/2014/main" id="{142F81FC-BED5-4849-B7B4-B7CDE19FDE9C}"/>
              </a:ext>
            </a:extLst>
          </p:cNvPr>
          <p:cNvSpPr>
            <a:spLocks noGrp="1"/>
          </p:cNvSpPr>
          <p:nvPr>
            <p:ph type="body" sz="quarter" idx="16" hasCustomPrompt="1"/>
          </p:nvPr>
        </p:nvSpPr>
        <p:spPr>
          <a:xfrm>
            <a:off x="3959072" y="5738564"/>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11.Label Name</a:t>
            </a:r>
            <a:endParaRPr lang="en-PH" dirty="0"/>
          </a:p>
        </p:txBody>
      </p:sp>
      <p:sp>
        <p:nvSpPr>
          <p:cNvPr id="37" name="Text Placeholder 9">
            <a:extLst>
              <a:ext uri="{FF2B5EF4-FFF2-40B4-BE49-F238E27FC236}">
                <a16:creationId xmlns:a16="http://schemas.microsoft.com/office/drawing/2014/main" id="{B78DA1FA-0718-4FB2-B8C6-B336025B33DC}"/>
              </a:ext>
            </a:extLst>
          </p:cNvPr>
          <p:cNvSpPr>
            <a:spLocks noGrp="1"/>
          </p:cNvSpPr>
          <p:nvPr>
            <p:ph type="body" sz="quarter" idx="17" hasCustomPrompt="1"/>
          </p:nvPr>
        </p:nvSpPr>
        <p:spPr>
          <a:xfrm>
            <a:off x="752954" y="6064428"/>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2.Label Name</a:t>
            </a:r>
            <a:endParaRPr lang="en-PH" dirty="0"/>
          </a:p>
        </p:txBody>
      </p:sp>
      <p:sp>
        <p:nvSpPr>
          <p:cNvPr id="38" name="Text Placeholder 9">
            <a:extLst>
              <a:ext uri="{FF2B5EF4-FFF2-40B4-BE49-F238E27FC236}">
                <a16:creationId xmlns:a16="http://schemas.microsoft.com/office/drawing/2014/main" id="{76714384-C2C7-448D-891B-57DFEAA37B4A}"/>
              </a:ext>
            </a:extLst>
          </p:cNvPr>
          <p:cNvSpPr>
            <a:spLocks noGrp="1"/>
          </p:cNvSpPr>
          <p:nvPr>
            <p:ph type="body" sz="quarter" idx="18" hasCustomPrompt="1"/>
          </p:nvPr>
        </p:nvSpPr>
        <p:spPr>
          <a:xfrm>
            <a:off x="3959070" y="6064428"/>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12.Label Name</a:t>
            </a:r>
            <a:endParaRPr lang="en-PH" dirty="0"/>
          </a:p>
        </p:txBody>
      </p:sp>
      <p:sp>
        <p:nvSpPr>
          <p:cNvPr id="39" name="Text Placeholder 9">
            <a:extLst>
              <a:ext uri="{FF2B5EF4-FFF2-40B4-BE49-F238E27FC236}">
                <a16:creationId xmlns:a16="http://schemas.microsoft.com/office/drawing/2014/main" id="{6393C55C-7C5F-4FB6-AE6B-29BF757D30FD}"/>
              </a:ext>
            </a:extLst>
          </p:cNvPr>
          <p:cNvSpPr>
            <a:spLocks noGrp="1"/>
          </p:cNvSpPr>
          <p:nvPr>
            <p:ph type="body" sz="quarter" idx="19" hasCustomPrompt="1"/>
          </p:nvPr>
        </p:nvSpPr>
        <p:spPr>
          <a:xfrm>
            <a:off x="752952" y="6390292"/>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3.Label Name</a:t>
            </a:r>
            <a:endParaRPr lang="en-PH" dirty="0"/>
          </a:p>
        </p:txBody>
      </p:sp>
      <p:sp>
        <p:nvSpPr>
          <p:cNvPr id="40" name="Text Placeholder 9">
            <a:extLst>
              <a:ext uri="{FF2B5EF4-FFF2-40B4-BE49-F238E27FC236}">
                <a16:creationId xmlns:a16="http://schemas.microsoft.com/office/drawing/2014/main" id="{9293D3D4-CDA3-4F75-87FF-E4689447F4C9}"/>
              </a:ext>
            </a:extLst>
          </p:cNvPr>
          <p:cNvSpPr>
            <a:spLocks noGrp="1"/>
          </p:cNvSpPr>
          <p:nvPr>
            <p:ph type="body" sz="quarter" idx="20" hasCustomPrompt="1"/>
          </p:nvPr>
        </p:nvSpPr>
        <p:spPr>
          <a:xfrm>
            <a:off x="3959068" y="6390292"/>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13.Label Name</a:t>
            </a:r>
            <a:endParaRPr lang="en-PH" dirty="0"/>
          </a:p>
        </p:txBody>
      </p:sp>
      <p:sp>
        <p:nvSpPr>
          <p:cNvPr id="41" name="Text Placeholder 9">
            <a:extLst>
              <a:ext uri="{FF2B5EF4-FFF2-40B4-BE49-F238E27FC236}">
                <a16:creationId xmlns:a16="http://schemas.microsoft.com/office/drawing/2014/main" id="{DF5206D4-51B7-4B58-BDA7-C3E51D9139BA}"/>
              </a:ext>
            </a:extLst>
          </p:cNvPr>
          <p:cNvSpPr>
            <a:spLocks noGrp="1"/>
          </p:cNvSpPr>
          <p:nvPr>
            <p:ph type="body" sz="quarter" idx="21" hasCustomPrompt="1"/>
          </p:nvPr>
        </p:nvSpPr>
        <p:spPr>
          <a:xfrm>
            <a:off x="752950" y="6716156"/>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4.Label Name</a:t>
            </a:r>
            <a:endParaRPr lang="en-PH" dirty="0"/>
          </a:p>
        </p:txBody>
      </p:sp>
      <p:sp>
        <p:nvSpPr>
          <p:cNvPr id="42" name="Text Placeholder 9">
            <a:extLst>
              <a:ext uri="{FF2B5EF4-FFF2-40B4-BE49-F238E27FC236}">
                <a16:creationId xmlns:a16="http://schemas.microsoft.com/office/drawing/2014/main" id="{D1A85A6E-3B0F-405F-93EB-2A668E4CE2E8}"/>
              </a:ext>
            </a:extLst>
          </p:cNvPr>
          <p:cNvSpPr>
            <a:spLocks noGrp="1"/>
          </p:cNvSpPr>
          <p:nvPr>
            <p:ph type="body" sz="quarter" idx="22" hasCustomPrompt="1"/>
          </p:nvPr>
        </p:nvSpPr>
        <p:spPr>
          <a:xfrm>
            <a:off x="3959066" y="6716156"/>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14.Label Name</a:t>
            </a:r>
            <a:endParaRPr lang="en-PH" dirty="0"/>
          </a:p>
        </p:txBody>
      </p:sp>
      <p:sp>
        <p:nvSpPr>
          <p:cNvPr id="43" name="Text Placeholder 9">
            <a:extLst>
              <a:ext uri="{FF2B5EF4-FFF2-40B4-BE49-F238E27FC236}">
                <a16:creationId xmlns:a16="http://schemas.microsoft.com/office/drawing/2014/main" id="{A62A34EE-D0D0-4D83-A977-F33BEE1AD8CD}"/>
              </a:ext>
            </a:extLst>
          </p:cNvPr>
          <p:cNvSpPr>
            <a:spLocks noGrp="1"/>
          </p:cNvSpPr>
          <p:nvPr>
            <p:ph type="body" sz="quarter" idx="23" hasCustomPrompt="1"/>
          </p:nvPr>
        </p:nvSpPr>
        <p:spPr>
          <a:xfrm>
            <a:off x="752948" y="7042020"/>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5.Label Name</a:t>
            </a:r>
            <a:endParaRPr lang="en-PH" dirty="0"/>
          </a:p>
        </p:txBody>
      </p:sp>
      <p:sp>
        <p:nvSpPr>
          <p:cNvPr id="44" name="Text Placeholder 9">
            <a:extLst>
              <a:ext uri="{FF2B5EF4-FFF2-40B4-BE49-F238E27FC236}">
                <a16:creationId xmlns:a16="http://schemas.microsoft.com/office/drawing/2014/main" id="{A26D569C-1B8D-44C1-8A7C-DD83CD28A576}"/>
              </a:ext>
            </a:extLst>
          </p:cNvPr>
          <p:cNvSpPr>
            <a:spLocks noGrp="1"/>
          </p:cNvSpPr>
          <p:nvPr>
            <p:ph type="body" sz="quarter" idx="24" hasCustomPrompt="1"/>
          </p:nvPr>
        </p:nvSpPr>
        <p:spPr>
          <a:xfrm>
            <a:off x="3959064" y="7042020"/>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15.Label Name</a:t>
            </a:r>
            <a:endParaRPr lang="en-PH" dirty="0"/>
          </a:p>
        </p:txBody>
      </p:sp>
      <p:sp>
        <p:nvSpPr>
          <p:cNvPr id="45" name="Text Placeholder 9">
            <a:extLst>
              <a:ext uri="{FF2B5EF4-FFF2-40B4-BE49-F238E27FC236}">
                <a16:creationId xmlns:a16="http://schemas.microsoft.com/office/drawing/2014/main" id="{72A81A31-14E3-49F0-9169-4DFE849605CD}"/>
              </a:ext>
            </a:extLst>
          </p:cNvPr>
          <p:cNvSpPr>
            <a:spLocks noGrp="1"/>
          </p:cNvSpPr>
          <p:nvPr>
            <p:ph type="body" sz="quarter" idx="25" hasCustomPrompt="1"/>
          </p:nvPr>
        </p:nvSpPr>
        <p:spPr>
          <a:xfrm>
            <a:off x="752946" y="7367884"/>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6.Label Name</a:t>
            </a:r>
            <a:endParaRPr lang="en-PH" dirty="0"/>
          </a:p>
        </p:txBody>
      </p:sp>
      <p:sp>
        <p:nvSpPr>
          <p:cNvPr id="46" name="Text Placeholder 9">
            <a:extLst>
              <a:ext uri="{FF2B5EF4-FFF2-40B4-BE49-F238E27FC236}">
                <a16:creationId xmlns:a16="http://schemas.microsoft.com/office/drawing/2014/main" id="{729CB776-ECE5-4303-BDFC-6878B9E43098}"/>
              </a:ext>
            </a:extLst>
          </p:cNvPr>
          <p:cNvSpPr>
            <a:spLocks noGrp="1"/>
          </p:cNvSpPr>
          <p:nvPr>
            <p:ph type="body" sz="quarter" idx="26" hasCustomPrompt="1"/>
          </p:nvPr>
        </p:nvSpPr>
        <p:spPr>
          <a:xfrm>
            <a:off x="3959062" y="7367884"/>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16.Label Name</a:t>
            </a:r>
            <a:endParaRPr lang="en-PH" dirty="0"/>
          </a:p>
        </p:txBody>
      </p:sp>
      <p:sp>
        <p:nvSpPr>
          <p:cNvPr id="47" name="Text Placeholder 9">
            <a:extLst>
              <a:ext uri="{FF2B5EF4-FFF2-40B4-BE49-F238E27FC236}">
                <a16:creationId xmlns:a16="http://schemas.microsoft.com/office/drawing/2014/main" id="{53528709-1E03-465B-9AA9-CC458F074268}"/>
              </a:ext>
            </a:extLst>
          </p:cNvPr>
          <p:cNvSpPr>
            <a:spLocks noGrp="1"/>
          </p:cNvSpPr>
          <p:nvPr>
            <p:ph type="body" sz="quarter" idx="27" hasCustomPrompt="1"/>
          </p:nvPr>
        </p:nvSpPr>
        <p:spPr>
          <a:xfrm>
            <a:off x="752944" y="7693748"/>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7.Label Name</a:t>
            </a:r>
            <a:endParaRPr lang="en-PH" dirty="0"/>
          </a:p>
        </p:txBody>
      </p:sp>
      <p:sp>
        <p:nvSpPr>
          <p:cNvPr id="48" name="Text Placeholder 9">
            <a:extLst>
              <a:ext uri="{FF2B5EF4-FFF2-40B4-BE49-F238E27FC236}">
                <a16:creationId xmlns:a16="http://schemas.microsoft.com/office/drawing/2014/main" id="{7ADF56D8-E13D-4A67-AC5C-900F5C29D634}"/>
              </a:ext>
            </a:extLst>
          </p:cNvPr>
          <p:cNvSpPr>
            <a:spLocks noGrp="1"/>
          </p:cNvSpPr>
          <p:nvPr>
            <p:ph type="body" sz="quarter" idx="28" hasCustomPrompt="1"/>
          </p:nvPr>
        </p:nvSpPr>
        <p:spPr>
          <a:xfrm>
            <a:off x="3959060" y="7693748"/>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17.Label Name</a:t>
            </a:r>
            <a:endParaRPr lang="en-PH" dirty="0"/>
          </a:p>
        </p:txBody>
      </p:sp>
      <p:sp>
        <p:nvSpPr>
          <p:cNvPr id="49" name="Text Placeholder 9">
            <a:extLst>
              <a:ext uri="{FF2B5EF4-FFF2-40B4-BE49-F238E27FC236}">
                <a16:creationId xmlns:a16="http://schemas.microsoft.com/office/drawing/2014/main" id="{FA0F6475-3312-48DE-BB9F-69BAEA557EC1}"/>
              </a:ext>
            </a:extLst>
          </p:cNvPr>
          <p:cNvSpPr>
            <a:spLocks noGrp="1"/>
          </p:cNvSpPr>
          <p:nvPr>
            <p:ph type="body" sz="quarter" idx="29" hasCustomPrompt="1"/>
          </p:nvPr>
        </p:nvSpPr>
        <p:spPr>
          <a:xfrm>
            <a:off x="752942" y="8019612"/>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8.Label Name</a:t>
            </a:r>
            <a:endParaRPr lang="en-PH" dirty="0"/>
          </a:p>
        </p:txBody>
      </p:sp>
      <p:sp>
        <p:nvSpPr>
          <p:cNvPr id="50" name="Text Placeholder 9">
            <a:extLst>
              <a:ext uri="{FF2B5EF4-FFF2-40B4-BE49-F238E27FC236}">
                <a16:creationId xmlns:a16="http://schemas.microsoft.com/office/drawing/2014/main" id="{6ED47896-DF68-408B-B054-06635F4CA9F7}"/>
              </a:ext>
            </a:extLst>
          </p:cNvPr>
          <p:cNvSpPr>
            <a:spLocks noGrp="1"/>
          </p:cNvSpPr>
          <p:nvPr>
            <p:ph type="body" sz="quarter" idx="30" hasCustomPrompt="1"/>
          </p:nvPr>
        </p:nvSpPr>
        <p:spPr>
          <a:xfrm>
            <a:off x="3959058" y="8019612"/>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18.Label Name</a:t>
            </a:r>
            <a:endParaRPr lang="en-PH" dirty="0"/>
          </a:p>
        </p:txBody>
      </p:sp>
      <p:sp>
        <p:nvSpPr>
          <p:cNvPr id="51" name="Text Placeholder 9">
            <a:extLst>
              <a:ext uri="{FF2B5EF4-FFF2-40B4-BE49-F238E27FC236}">
                <a16:creationId xmlns:a16="http://schemas.microsoft.com/office/drawing/2014/main" id="{818EAC89-CF84-4853-89DD-B400BA4976C6}"/>
              </a:ext>
            </a:extLst>
          </p:cNvPr>
          <p:cNvSpPr>
            <a:spLocks noGrp="1"/>
          </p:cNvSpPr>
          <p:nvPr>
            <p:ph type="body" sz="quarter" idx="31" hasCustomPrompt="1"/>
          </p:nvPr>
        </p:nvSpPr>
        <p:spPr>
          <a:xfrm>
            <a:off x="752940" y="8345476"/>
            <a:ext cx="3060390" cy="323850"/>
          </a:xfrm>
        </p:spPr>
        <p:txBody>
          <a:bodyPr anchor="ct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9.Label Name</a:t>
            </a:r>
            <a:endParaRPr lang="en-PH" dirty="0"/>
          </a:p>
        </p:txBody>
      </p:sp>
      <p:sp>
        <p:nvSpPr>
          <p:cNvPr id="52" name="Text Placeholder 9">
            <a:extLst>
              <a:ext uri="{FF2B5EF4-FFF2-40B4-BE49-F238E27FC236}">
                <a16:creationId xmlns:a16="http://schemas.microsoft.com/office/drawing/2014/main" id="{F4A0CD28-C265-4284-ADF6-CD3BCDED5082}"/>
              </a:ext>
            </a:extLst>
          </p:cNvPr>
          <p:cNvSpPr>
            <a:spLocks noGrp="1"/>
          </p:cNvSpPr>
          <p:nvPr>
            <p:ph type="body" sz="quarter" idx="32" hasCustomPrompt="1"/>
          </p:nvPr>
        </p:nvSpPr>
        <p:spPr>
          <a:xfrm>
            <a:off x="3959056" y="8345476"/>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19.Label Name</a:t>
            </a:r>
            <a:endParaRPr lang="en-PH" dirty="0"/>
          </a:p>
        </p:txBody>
      </p:sp>
      <p:sp>
        <p:nvSpPr>
          <p:cNvPr id="53" name="Text Placeholder 9">
            <a:extLst>
              <a:ext uri="{FF2B5EF4-FFF2-40B4-BE49-F238E27FC236}">
                <a16:creationId xmlns:a16="http://schemas.microsoft.com/office/drawing/2014/main" id="{F47594A2-262B-4C65-9B60-2203CB73F819}"/>
              </a:ext>
            </a:extLst>
          </p:cNvPr>
          <p:cNvSpPr>
            <a:spLocks noGrp="1"/>
          </p:cNvSpPr>
          <p:nvPr>
            <p:ph type="body" sz="quarter" idx="33" hasCustomPrompt="1"/>
          </p:nvPr>
        </p:nvSpPr>
        <p:spPr>
          <a:xfrm>
            <a:off x="752938" y="8671340"/>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10.Label Name</a:t>
            </a:r>
            <a:endParaRPr lang="en-PH" dirty="0"/>
          </a:p>
        </p:txBody>
      </p:sp>
      <p:sp>
        <p:nvSpPr>
          <p:cNvPr id="54" name="Text Placeholder 9">
            <a:extLst>
              <a:ext uri="{FF2B5EF4-FFF2-40B4-BE49-F238E27FC236}">
                <a16:creationId xmlns:a16="http://schemas.microsoft.com/office/drawing/2014/main" id="{FC32FBDF-2AD8-4E22-B33F-8697068981F2}"/>
              </a:ext>
            </a:extLst>
          </p:cNvPr>
          <p:cNvSpPr>
            <a:spLocks noGrp="1"/>
          </p:cNvSpPr>
          <p:nvPr>
            <p:ph type="body" sz="quarter" idx="34" hasCustomPrompt="1"/>
          </p:nvPr>
        </p:nvSpPr>
        <p:spPr>
          <a:xfrm>
            <a:off x="3959054" y="8671340"/>
            <a:ext cx="3060390" cy="323850"/>
          </a:xfrm>
        </p:spPr>
        <p:txBody>
          <a:bodyPr anchor="ctr">
            <a:normAutofit/>
          </a:bodyPr>
          <a:lstStyle>
            <a:lvl1pPr algn="l">
              <a:buFont typeface="+mj-lt"/>
              <a:buNone/>
              <a:defRPr sz="1200" b="0"/>
            </a:lvl1pPr>
            <a:lvl2pPr>
              <a:buFont typeface="+mj-lt"/>
              <a:buAutoNum type="arabicPeriod"/>
              <a:defRPr b="0"/>
            </a:lvl2pPr>
            <a:lvl3pPr>
              <a:buFont typeface="+mj-lt"/>
              <a:buAutoNum type="arabicPeriod"/>
              <a:defRPr b="0"/>
            </a:lvl3pPr>
            <a:lvl4pPr>
              <a:buFont typeface="+mj-lt"/>
              <a:buAutoNum type="arabicPeriod"/>
              <a:defRPr b="0"/>
            </a:lvl4pPr>
            <a:lvl5pPr>
              <a:buFont typeface="+mj-lt"/>
              <a:buAutoNum type="arabicPeriod"/>
              <a:defRPr b="0"/>
            </a:lvl5pPr>
          </a:lstStyle>
          <a:p>
            <a:pPr lvl="0"/>
            <a:r>
              <a:rPr lang="en-US" dirty="0"/>
              <a:t>20.Label Name</a:t>
            </a:r>
            <a:endParaRPr lang="en-PH" dirty="0"/>
          </a:p>
        </p:txBody>
      </p:sp>
    </p:spTree>
    <p:extLst>
      <p:ext uri="{BB962C8B-B14F-4D97-AF65-F5344CB8AC3E}">
        <p14:creationId xmlns:p14="http://schemas.microsoft.com/office/powerpoint/2010/main" val="1253621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043C016-16C6-4F83-AB11-5F42142552B0}"/>
              </a:ext>
            </a:extLst>
          </p:cNvPr>
          <p:cNvSpPr>
            <a:spLocks noGrp="1"/>
          </p:cNvSpPr>
          <p:nvPr>
            <p:ph type="dt" sz="half" idx="10"/>
          </p:nvPr>
        </p:nvSpPr>
        <p:spPr/>
        <p:txBody>
          <a:bodyPr/>
          <a:lstStyle/>
          <a:p>
            <a:fld id="{8E9501E1-BF15-49CF-BC53-DC1027F9A945}" type="datetime1">
              <a:rPr lang="en-PH" smtClean="0"/>
              <a:t>22/02/2021</a:t>
            </a:fld>
            <a:endParaRPr lang="en-PH"/>
          </a:p>
        </p:txBody>
      </p:sp>
      <p:sp>
        <p:nvSpPr>
          <p:cNvPr id="4" name="Footer Placeholder 3">
            <a:extLst>
              <a:ext uri="{FF2B5EF4-FFF2-40B4-BE49-F238E27FC236}">
                <a16:creationId xmlns:a16="http://schemas.microsoft.com/office/drawing/2014/main" id="{E9CB0F79-0DC3-4798-98A4-E18864EEB446}"/>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D16E75A9-C26E-4A5A-B8C1-FB5ABB5D44E1}"/>
              </a:ext>
            </a:extLst>
          </p:cNvPr>
          <p:cNvSpPr>
            <a:spLocks noGrp="1"/>
          </p:cNvSpPr>
          <p:nvPr>
            <p:ph type="sldNum" sz="quarter" idx="12"/>
          </p:nvPr>
        </p:nvSpPr>
        <p:spPr/>
        <p:txBody>
          <a:bodyPr/>
          <a:lstStyle/>
          <a:p>
            <a:fld id="{F25607EA-B51C-4EAA-890E-751610D81273}" type="slidenum">
              <a:rPr lang="en-PH" smtClean="0"/>
              <a:pPr/>
              <a:t>‹#›</a:t>
            </a:fld>
            <a:endParaRPr lang="en-PH"/>
          </a:p>
        </p:txBody>
      </p:sp>
    </p:spTree>
    <p:extLst>
      <p:ext uri="{BB962C8B-B14F-4D97-AF65-F5344CB8AC3E}">
        <p14:creationId xmlns:p14="http://schemas.microsoft.com/office/powerpoint/2010/main" val="3956877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Note Templates">
    <p:spTree>
      <p:nvGrpSpPr>
        <p:cNvPr id="1" name=""/>
        <p:cNvGrpSpPr/>
        <p:nvPr/>
      </p:nvGrpSpPr>
      <p:grpSpPr>
        <a:xfrm>
          <a:off x="0" y="0"/>
          <a:ext cx="0" cy="0"/>
          <a:chOff x="0" y="0"/>
          <a:chExt cx="0" cy="0"/>
        </a:xfrm>
      </p:grpSpPr>
      <p:sp>
        <p:nvSpPr>
          <p:cNvPr id="19" name="Text Placeholder 12">
            <a:extLst>
              <a:ext uri="{FF2B5EF4-FFF2-40B4-BE49-F238E27FC236}">
                <a16:creationId xmlns:a16="http://schemas.microsoft.com/office/drawing/2014/main" id="{6A720F8C-36CA-4671-A20B-C7370222EEE9}"/>
              </a:ext>
            </a:extLst>
          </p:cNvPr>
          <p:cNvSpPr>
            <a:spLocks noGrp="1"/>
          </p:cNvSpPr>
          <p:nvPr>
            <p:ph type="body" sz="quarter" idx="25" hasCustomPrompt="1"/>
          </p:nvPr>
        </p:nvSpPr>
        <p:spPr>
          <a:xfrm>
            <a:off x="534989" y="3591136"/>
            <a:ext cx="3198812" cy="314326"/>
          </a:xfrm>
          <a:solidFill>
            <a:srgbClr val="D00000"/>
          </a:solidFill>
        </p:spPr>
        <p:txBody>
          <a:bodyPr anchor="t"/>
          <a:lstStyle>
            <a:lvl1pPr>
              <a:buNone/>
              <a:defRPr>
                <a:solidFill>
                  <a:schemeClr val="bg1"/>
                </a:solidFill>
              </a:defRPr>
            </a:lvl1pPr>
          </a:lstStyle>
          <a:p>
            <a:pPr lvl="0"/>
            <a:r>
              <a:rPr lang="en-US" dirty="0"/>
              <a:t>Warning</a:t>
            </a:r>
          </a:p>
          <a:p>
            <a:pPr lvl="0"/>
            <a:endParaRPr lang="en-PH" dirty="0"/>
          </a:p>
        </p:txBody>
      </p:sp>
      <p:sp>
        <p:nvSpPr>
          <p:cNvPr id="3" name="Date Placeholder 2">
            <a:extLst>
              <a:ext uri="{FF2B5EF4-FFF2-40B4-BE49-F238E27FC236}">
                <a16:creationId xmlns:a16="http://schemas.microsoft.com/office/drawing/2014/main" id="{F043C016-16C6-4F83-AB11-5F42142552B0}"/>
              </a:ext>
            </a:extLst>
          </p:cNvPr>
          <p:cNvSpPr>
            <a:spLocks noGrp="1"/>
          </p:cNvSpPr>
          <p:nvPr>
            <p:ph type="dt" sz="half" idx="10"/>
          </p:nvPr>
        </p:nvSpPr>
        <p:spPr/>
        <p:txBody>
          <a:bodyPr/>
          <a:lstStyle/>
          <a:p>
            <a:fld id="{07066A52-C6C0-441A-8AE7-7210E4693A6F}" type="datetime1">
              <a:rPr lang="en-PH" smtClean="0"/>
              <a:t>22/02/2021</a:t>
            </a:fld>
            <a:endParaRPr lang="en-PH"/>
          </a:p>
        </p:txBody>
      </p:sp>
      <p:sp>
        <p:nvSpPr>
          <p:cNvPr id="4" name="Footer Placeholder 3">
            <a:extLst>
              <a:ext uri="{FF2B5EF4-FFF2-40B4-BE49-F238E27FC236}">
                <a16:creationId xmlns:a16="http://schemas.microsoft.com/office/drawing/2014/main" id="{E9CB0F79-0DC3-4798-98A4-E18864EEB446}"/>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D16E75A9-C26E-4A5A-B8C1-FB5ABB5D44E1}"/>
              </a:ext>
            </a:extLst>
          </p:cNvPr>
          <p:cNvSpPr>
            <a:spLocks noGrp="1"/>
          </p:cNvSpPr>
          <p:nvPr>
            <p:ph type="sldNum" sz="quarter" idx="12"/>
          </p:nvPr>
        </p:nvSpPr>
        <p:spPr/>
        <p:txBody>
          <a:bodyPr/>
          <a:lstStyle/>
          <a:p>
            <a:fld id="{F25607EA-B51C-4EAA-890E-751610D81273}" type="slidenum">
              <a:rPr lang="en-PH" smtClean="0"/>
              <a:pPr/>
              <a:t>‹#›</a:t>
            </a:fld>
            <a:endParaRPr lang="en-PH"/>
          </a:p>
        </p:txBody>
      </p:sp>
      <p:sp>
        <p:nvSpPr>
          <p:cNvPr id="6" name="Text Placeholder 12">
            <a:extLst>
              <a:ext uri="{FF2B5EF4-FFF2-40B4-BE49-F238E27FC236}">
                <a16:creationId xmlns:a16="http://schemas.microsoft.com/office/drawing/2014/main" id="{A138B9C0-91B6-488A-9093-A1D1B0265E2D}"/>
              </a:ext>
            </a:extLst>
          </p:cNvPr>
          <p:cNvSpPr>
            <a:spLocks noGrp="1"/>
          </p:cNvSpPr>
          <p:nvPr>
            <p:ph type="body" sz="quarter" idx="19" hasCustomPrompt="1"/>
          </p:nvPr>
        </p:nvSpPr>
        <p:spPr>
          <a:xfrm>
            <a:off x="534989" y="200236"/>
            <a:ext cx="3198812" cy="314326"/>
          </a:xfrm>
          <a:solidFill>
            <a:srgbClr val="00A1DA"/>
          </a:solidFill>
        </p:spPr>
        <p:txBody>
          <a:bodyPr anchor="t"/>
          <a:lstStyle>
            <a:lvl1pPr>
              <a:buNone/>
              <a:defRPr>
                <a:solidFill>
                  <a:schemeClr val="bg1"/>
                </a:solidFill>
              </a:defRPr>
            </a:lvl1pPr>
          </a:lstStyle>
          <a:p>
            <a:pPr lvl="0"/>
            <a:r>
              <a:rPr lang="en-US" dirty="0"/>
              <a:t>Note</a:t>
            </a:r>
            <a:endParaRPr lang="en-PH" dirty="0"/>
          </a:p>
        </p:txBody>
      </p:sp>
      <p:sp>
        <p:nvSpPr>
          <p:cNvPr id="7" name="Text Placeholder 14">
            <a:extLst>
              <a:ext uri="{FF2B5EF4-FFF2-40B4-BE49-F238E27FC236}">
                <a16:creationId xmlns:a16="http://schemas.microsoft.com/office/drawing/2014/main" id="{9D6240A7-1732-4110-BF22-EDF11AD4F676}"/>
              </a:ext>
            </a:extLst>
          </p:cNvPr>
          <p:cNvSpPr>
            <a:spLocks noGrp="1"/>
          </p:cNvSpPr>
          <p:nvPr>
            <p:ph type="body" sz="quarter" idx="20" hasCustomPrompt="1"/>
          </p:nvPr>
        </p:nvSpPr>
        <p:spPr>
          <a:xfrm>
            <a:off x="534353" y="514562"/>
            <a:ext cx="3198812" cy="2939101"/>
          </a:xfrm>
          <a:solidFill>
            <a:schemeClr val="accent5">
              <a:lumMod val="40000"/>
              <a:lumOff val="60000"/>
            </a:schemeClr>
          </a:solidFill>
          <a:ln w="12700">
            <a:solidFill>
              <a:srgbClr val="00A1DA"/>
            </a:solidFill>
            <a:prstDash val="dash"/>
          </a:ln>
        </p:spPr>
        <p:txBody>
          <a:bodyPr/>
          <a:lstStyle>
            <a:lvl1pPr>
              <a:buNone/>
              <a:defRPr sz="1200" b="0"/>
            </a:lvl1pPr>
          </a:lstStyle>
          <a:p>
            <a:pPr lvl="0"/>
            <a:r>
              <a:rPr lang="en-US" dirty="0"/>
              <a:t>Content Details</a:t>
            </a:r>
            <a:endParaRPr lang="en-PH" dirty="0"/>
          </a:p>
        </p:txBody>
      </p:sp>
      <p:sp>
        <p:nvSpPr>
          <p:cNvPr id="15" name="Picture Placeholder 14">
            <a:extLst>
              <a:ext uri="{FF2B5EF4-FFF2-40B4-BE49-F238E27FC236}">
                <a16:creationId xmlns:a16="http://schemas.microsoft.com/office/drawing/2014/main" id="{4CABFA0B-6E46-4B94-9F19-FCCC61A6210C}"/>
              </a:ext>
            </a:extLst>
          </p:cNvPr>
          <p:cNvSpPr>
            <a:spLocks noGrp="1"/>
          </p:cNvSpPr>
          <p:nvPr>
            <p:ph type="pic" sz="quarter" idx="21" hasCustomPrompt="1"/>
          </p:nvPr>
        </p:nvSpPr>
        <p:spPr>
          <a:xfrm>
            <a:off x="1160463" y="200025"/>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16" name="Text Placeholder 12">
            <a:extLst>
              <a:ext uri="{FF2B5EF4-FFF2-40B4-BE49-F238E27FC236}">
                <a16:creationId xmlns:a16="http://schemas.microsoft.com/office/drawing/2014/main" id="{4DEC173C-668B-4341-829B-AA1DBCCF846E}"/>
              </a:ext>
            </a:extLst>
          </p:cNvPr>
          <p:cNvSpPr>
            <a:spLocks noGrp="1"/>
          </p:cNvSpPr>
          <p:nvPr>
            <p:ph type="body" sz="quarter" idx="22" hasCustomPrompt="1"/>
          </p:nvPr>
        </p:nvSpPr>
        <p:spPr>
          <a:xfrm>
            <a:off x="4039237" y="200236"/>
            <a:ext cx="3198812" cy="314326"/>
          </a:xfrm>
          <a:solidFill>
            <a:srgbClr val="FFC000"/>
          </a:solidFill>
        </p:spPr>
        <p:txBody>
          <a:bodyPr anchor="t"/>
          <a:lstStyle>
            <a:lvl1pPr>
              <a:buNone/>
              <a:defRPr>
                <a:solidFill>
                  <a:schemeClr val="bg1"/>
                </a:solidFill>
              </a:defRPr>
            </a:lvl1pPr>
          </a:lstStyle>
          <a:p>
            <a:pPr lvl="0"/>
            <a:r>
              <a:rPr lang="en-US" dirty="0"/>
              <a:t>Caution</a:t>
            </a:r>
            <a:endParaRPr lang="en-PH" dirty="0"/>
          </a:p>
        </p:txBody>
      </p:sp>
      <p:sp>
        <p:nvSpPr>
          <p:cNvPr id="17" name="Text Placeholder 14">
            <a:extLst>
              <a:ext uri="{FF2B5EF4-FFF2-40B4-BE49-F238E27FC236}">
                <a16:creationId xmlns:a16="http://schemas.microsoft.com/office/drawing/2014/main" id="{95860F89-5A4B-4C04-91ED-B42BDC1411AD}"/>
              </a:ext>
            </a:extLst>
          </p:cNvPr>
          <p:cNvSpPr>
            <a:spLocks noGrp="1"/>
          </p:cNvSpPr>
          <p:nvPr>
            <p:ph type="body" sz="quarter" idx="23" hasCustomPrompt="1"/>
          </p:nvPr>
        </p:nvSpPr>
        <p:spPr>
          <a:xfrm>
            <a:off x="4038601" y="514562"/>
            <a:ext cx="3198812" cy="314327"/>
          </a:xfrm>
          <a:solidFill>
            <a:schemeClr val="accent4">
              <a:lumMod val="20000"/>
              <a:lumOff val="80000"/>
            </a:schemeClr>
          </a:solidFill>
          <a:ln w="12700">
            <a:solidFill>
              <a:srgbClr val="FFC000"/>
            </a:solidFill>
            <a:prstDash val="dash"/>
          </a:ln>
        </p:spPr>
        <p:txBody>
          <a:bodyPr/>
          <a:lstStyle>
            <a:lvl1pPr>
              <a:buNone/>
              <a:defRPr sz="1200" b="0"/>
            </a:lvl1pPr>
          </a:lstStyle>
          <a:p>
            <a:pPr lvl="0"/>
            <a:r>
              <a:rPr lang="en-US" dirty="0"/>
              <a:t>Content Details</a:t>
            </a:r>
            <a:endParaRPr lang="en-PH" dirty="0"/>
          </a:p>
        </p:txBody>
      </p:sp>
      <p:sp>
        <p:nvSpPr>
          <p:cNvPr id="20" name="Text Placeholder 14">
            <a:extLst>
              <a:ext uri="{FF2B5EF4-FFF2-40B4-BE49-F238E27FC236}">
                <a16:creationId xmlns:a16="http://schemas.microsoft.com/office/drawing/2014/main" id="{50FACEF2-D5CC-4A1D-B98D-A1FB08E496D3}"/>
              </a:ext>
            </a:extLst>
          </p:cNvPr>
          <p:cNvSpPr>
            <a:spLocks noGrp="1"/>
          </p:cNvSpPr>
          <p:nvPr>
            <p:ph type="body" sz="quarter" idx="26" hasCustomPrompt="1"/>
          </p:nvPr>
        </p:nvSpPr>
        <p:spPr>
          <a:xfrm>
            <a:off x="534353" y="3905463"/>
            <a:ext cx="3198812" cy="309564"/>
          </a:xfrm>
          <a:solidFill>
            <a:srgbClr val="FFCDCD"/>
          </a:solidFill>
          <a:ln w="12700">
            <a:solidFill>
              <a:srgbClr val="D00000"/>
            </a:solidFill>
            <a:prstDash val="dash"/>
          </a:ln>
        </p:spPr>
        <p:txBody>
          <a:bodyPr/>
          <a:lstStyle>
            <a:lvl1pPr>
              <a:buNone/>
              <a:defRPr sz="1200" b="0"/>
            </a:lvl1pPr>
          </a:lstStyle>
          <a:p>
            <a:pPr lvl="0"/>
            <a:r>
              <a:rPr lang="en-US" dirty="0"/>
              <a:t>Content Details</a:t>
            </a:r>
            <a:endParaRPr lang="en-PH" dirty="0"/>
          </a:p>
        </p:txBody>
      </p:sp>
      <p:sp>
        <p:nvSpPr>
          <p:cNvPr id="14" name="Picture Placeholder 14">
            <a:extLst>
              <a:ext uri="{FF2B5EF4-FFF2-40B4-BE49-F238E27FC236}">
                <a16:creationId xmlns:a16="http://schemas.microsoft.com/office/drawing/2014/main" id="{3CF772D7-1F17-496D-9F33-1AA6533F8840}"/>
              </a:ext>
            </a:extLst>
          </p:cNvPr>
          <p:cNvSpPr>
            <a:spLocks noGrp="1"/>
          </p:cNvSpPr>
          <p:nvPr>
            <p:ph type="pic" sz="quarter" idx="27" hasCustomPrompt="1"/>
          </p:nvPr>
        </p:nvSpPr>
        <p:spPr>
          <a:xfrm>
            <a:off x="4998562" y="200025"/>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
        <p:nvSpPr>
          <p:cNvPr id="22" name="Picture Placeholder 14">
            <a:extLst>
              <a:ext uri="{FF2B5EF4-FFF2-40B4-BE49-F238E27FC236}">
                <a16:creationId xmlns:a16="http://schemas.microsoft.com/office/drawing/2014/main" id="{7253FBDE-BA31-44EA-A79F-D119857BCCF4}"/>
              </a:ext>
            </a:extLst>
          </p:cNvPr>
          <p:cNvSpPr>
            <a:spLocks noGrp="1"/>
          </p:cNvSpPr>
          <p:nvPr>
            <p:ph type="pic" sz="quarter" idx="28" hasCustomPrompt="1"/>
          </p:nvPr>
        </p:nvSpPr>
        <p:spPr>
          <a:xfrm>
            <a:off x="1495427" y="3586163"/>
            <a:ext cx="309564" cy="309564"/>
          </a:xfrm>
        </p:spPr>
        <p:txBody>
          <a:bodyPr>
            <a:noAutofit/>
          </a:bodyPr>
          <a:lstStyle>
            <a:lvl1pPr>
              <a:buNone/>
              <a:defRPr sz="600" b="1">
                <a:solidFill>
                  <a:schemeClr val="bg1"/>
                </a:solidFill>
              </a:defRPr>
            </a:lvl1pPr>
          </a:lstStyle>
          <a:p>
            <a:r>
              <a:rPr lang="en-US" dirty="0"/>
              <a:t>50</a:t>
            </a:r>
          </a:p>
          <a:p>
            <a:r>
              <a:rPr lang="en-US" dirty="0"/>
              <a:t>px</a:t>
            </a:r>
            <a:endParaRPr lang="en-PH" dirty="0"/>
          </a:p>
        </p:txBody>
      </p:sp>
    </p:spTree>
    <p:extLst>
      <p:ext uri="{BB962C8B-B14F-4D97-AF65-F5344CB8AC3E}">
        <p14:creationId xmlns:p14="http://schemas.microsoft.com/office/powerpoint/2010/main" val="1161728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F52B49-B556-4870-8A35-34FA285433E3}"/>
              </a:ext>
            </a:extLst>
          </p:cNvPr>
          <p:cNvSpPr>
            <a:spLocks noGrp="1"/>
          </p:cNvSpPr>
          <p:nvPr>
            <p:ph type="title"/>
          </p:nvPr>
        </p:nvSpPr>
        <p:spPr>
          <a:xfrm>
            <a:off x="534354" y="535518"/>
            <a:ext cx="6703695" cy="1944159"/>
          </a:xfrm>
          <a:prstGeom prst="rect">
            <a:avLst/>
          </a:prstGeom>
        </p:spPr>
        <p:txBody>
          <a:bodyPr vert="horz" lIns="91440" tIns="45720" rIns="91440" bIns="45720" rtlCol="0" anchor="ctr">
            <a:normAutofit/>
          </a:bodyPr>
          <a:lstStyle/>
          <a:p>
            <a:r>
              <a:rPr lang="en-US"/>
              <a:t>Click to edit Master title style</a:t>
            </a:r>
            <a:endParaRPr lang="en-PH" dirty="0"/>
          </a:p>
        </p:txBody>
      </p:sp>
      <p:sp>
        <p:nvSpPr>
          <p:cNvPr id="3" name="Text Placeholder 2">
            <a:extLst>
              <a:ext uri="{FF2B5EF4-FFF2-40B4-BE49-F238E27FC236}">
                <a16:creationId xmlns:a16="http://schemas.microsoft.com/office/drawing/2014/main" id="{5A80E3F7-1D79-4DAB-ACFA-8AA609134C88}"/>
              </a:ext>
            </a:extLst>
          </p:cNvPr>
          <p:cNvSpPr>
            <a:spLocks noGrp="1"/>
          </p:cNvSpPr>
          <p:nvPr>
            <p:ph type="body" idx="1"/>
          </p:nvPr>
        </p:nvSpPr>
        <p:spPr>
          <a:xfrm>
            <a:off x="534354" y="2677584"/>
            <a:ext cx="6703695" cy="174864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dirty="0"/>
          </a:p>
        </p:txBody>
      </p:sp>
      <p:sp>
        <p:nvSpPr>
          <p:cNvPr id="4" name="Date Placeholder 3">
            <a:extLst>
              <a:ext uri="{FF2B5EF4-FFF2-40B4-BE49-F238E27FC236}">
                <a16:creationId xmlns:a16="http://schemas.microsoft.com/office/drawing/2014/main" id="{23872F59-8CA8-4208-8663-0F018C688A8F}"/>
              </a:ext>
            </a:extLst>
          </p:cNvPr>
          <p:cNvSpPr>
            <a:spLocks noGrp="1"/>
          </p:cNvSpPr>
          <p:nvPr>
            <p:ph type="dt" sz="half" idx="2"/>
          </p:nvPr>
        </p:nvSpPr>
        <p:spPr>
          <a:xfrm>
            <a:off x="247650" y="9322648"/>
            <a:ext cx="2035493" cy="535516"/>
          </a:xfrm>
          <a:prstGeom prst="rect">
            <a:avLst/>
          </a:prstGeom>
        </p:spPr>
        <p:txBody>
          <a:bodyPr vert="horz" lIns="91440" tIns="45720" rIns="91440" bIns="45720" rtlCol="0" anchor="ctr"/>
          <a:lstStyle>
            <a:lvl1pPr algn="l">
              <a:defRPr sz="647">
                <a:solidFill>
                  <a:schemeClr val="tx1">
                    <a:tint val="75000"/>
                  </a:schemeClr>
                </a:solidFill>
              </a:defRPr>
            </a:lvl1pPr>
          </a:lstStyle>
          <a:p>
            <a:fld id="{650A3165-7EB4-4D77-AF7A-F2D20D928855}" type="datetime1">
              <a:rPr lang="en-PH" smtClean="0"/>
              <a:t>22/02/2021</a:t>
            </a:fld>
            <a:endParaRPr lang="en-PH" dirty="0"/>
          </a:p>
        </p:txBody>
      </p:sp>
      <p:sp>
        <p:nvSpPr>
          <p:cNvPr id="5" name="Footer Placeholder 4">
            <a:extLst>
              <a:ext uri="{FF2B5EF4-FFF2-40B4-BE49-F238E27FC236}">
                <a16:creationId xmlns:a16="http://schemas.microsoft.com/office/drawing/2014/main" id="{5D0CBF5C-98B6-4ED7-AE41-85F41B2ACE98}"/>
              </a:ext>
            </a:extLst>
          </p:cNvPr>
          <p:cNvSpPr>
            <a:spLocks noGrp="1"/>
          </p:cNvSpPr>
          <p:nvPr>
            <p:ph type="ftr" sz="quarter" idx="3"/>
          </p:nvPr>
        </p:nvSpPr>
        <p:spPr>
          <a:xfrm>
            <a:off x="2574609" y="9322648"/>
            <a:ext cx="2623185" cy="535516"/>
          </a:xfrm>
          <a:prstGeom prst="rect">
            <a:avLst/>
          </a:prstGeom>
        </p:spPr>
        <p:txBody>
          <a:bodyPr vert="horz" lIns="91440" tIns="45720" rIns="91440" bIns="45720" rtlCol="0" anchor="ctr"/>
          <a:lstStyle>
            <a:lvl1pPr algn="ctr">
              <a:defRPr sz="647">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DA026817-0343-480A-9E92-785826623D32}"/>
              </a:ext>
            </a:extLst>
          </p:cNvPr>
          <p:cNvSpPr>
            <a:spLocks noGrp="1"/>
          </p:cNvSpPr>
          <p:nvPr>
            <p:ph type="sldNum" sz="quarter" idx="4"/>
          </p:nvPr>
        </p:nvSpPr>
        <p:spPr>
          <a:xfrm>
            <a:off x="5489258" y="9322648"/>
            <a:ext cx="2035492" cy="535516"/>
          </a:xfrm>
          <a:prstGeom prst="rect">
            <a:avLst/>
          </a:prstGeom>
        </p:spPr>
        <p:txBody>
          <a:bodyPr vert="horz" lIns="91440" tIns="45720" rIns="91440" bIns="45720" rtlCol="0" anchor="ctr"/>
          <a:lstStyle>
            <a:lvl1pPr algn="r">
              <a:defRPr sz="1050" b="1">
                <a:solidFill>
                  <a:schemeClr val="tx1"/>
                </a:solidFill>
                <a:latin typeface="Arial" panose="020B0604020202020204" pitchFamily="34" charset="0"/>
                <a:cs typeface="Arial" panose="020B0604020202020204" pitchFamily="34" charset="0"/>
              </a:defRPr>
            </a:lvl1pPr>
          </a:lstStyle>
          <a:p>
            <a:fld id="{F25607EA-B51C-4EAA-890E-751610D81273}" type="slidenum">
              <a:rPr lang="en-PH" smtClean="0"/>
              <a:pPr/>
              <a:t>‹#›</a:t>
            </a:fld>
            <a:endParaRPr lang="en-PH"/>
          </a:p>
        </p:txBody>
      </p:sp>
    </p:spTree>
    <p:extLst>
      <p:ext uri="{BB962C8B-B14F-4D97-AF65-F5344CB8AC3E}">
        <p14:creationId xmlns:p14="http://schemas.microsoft.com/office/powerpoint/2010/main" val="1765076604"/>
      </p:ext>
    </p:extLst>
  </p:cSld>
  <p:clrMap bg1="lt1" tx1="dk1" bg2="lt2" tx2="dk2" accent1="accent1" accent2="accent2" accent3="accent3" accent4="accent4" accent5="accent5" accent6="accent6" hlink="hlink" folHlink="folHlink"/>
  <p:sldLayoutIdLst>
    <p:sldLayoutId id="2147483709" r:id="rId1"/>
    <p:sldLayoutId id="2147483711" r:id="rId2"/>
    <p:sldLayoutId id="2147483712" r:id="rId3"/>
    <p:sldLayoutId id="2147483713" r:id="rId4"/>
    <p:sldLayoutId id="2147483719" r:id="rId5"/>
    <p:sldLayoutId id="2147483714" r:id="rId6"/>
    <p:sldLayoutId id="2147483717" r:id="rId7"/>
    <p:sldLayoutId id="2147483716" r:id="rId8"/>
    <p:sldLayoutId id="2147483718" r:id="rId9"/>
  </p:sldLayoutIdLst>
  <p:hf hdr="0" ftr="0" dt="0"/>
  <p:txStyles>
    <p:titleStyle>
      <a:lvl1pPr algn="l" defTabSz="493275" rtl="0" eaLnBrk="1" latinLnBrk="0" hangingPunct="1">
        <a:lnSpc>
          <a:spcPct val="90000"/>
        </a:lnSpc>
        <a:spcBef>
          <a:spcPct val="0"/>
        </a:spcBef>
        <a:buNone/>
        <a:defRPr sz="2374" b="1" kern="1200">
          <a:solidFill>
            <a:schemeClr val="tx1"/>
          </a:solidFill>
          <a:latin typeface="Century Gothic" panose="020B0502020202020204" pitchFamily="34" charset="0"/>
          <a:ea typeface="+mj-ea"/>
          <a:cs typeface="+mj-cs"/>
        </a:defRPr>
      </a:lvl1pPr>
    </p:titleStyle>
    <p:bodyStyle>
      <a:lvl1pPr marL="123319" indent="-123319" algn="l" defTabSz="493275" rtl="0" eaLnBrk="1" latinLnBrk="0" hangingPunct="1">
        <a:lnSpc>
          <a:spcPct val="90000"/>
        </a:lnSpc>
        <a:spcBef>
          <a:spcPts val="540"/>
        </a:spcBef>
        <a:buFont typeface="Arial" panose="020B0604020202020204" pitchFamily="34" charset="0"/>
        <a:buChar char="•"/>
        <a:defRPr sz="1600" b="1" kern="1200">
          <a:solidFill>
            <a:schemeClr val="tx1"/>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p:bodyStyle>
    <p:otherStyle>
      <a:defPPr>
        <a:defRPr lang="en-US"/>
      </a:defPPr>
      <a:lvl1pPr marL="0" algn="l" defTabSz="493275" rtl="0" eaLnBrk="1" latinLnBrk="0" hangingPunct="1">
        <a:defRPr sz="971" kern="1200">
          <a:solidFill>
            <a:schemeClr val="tx1"/>
          </a:solidFill>
          <a:latin typeface="+mn-lt"/>
          <a:ea typeface="+mn-ea"/>
          <a:cs typeface="+mn-cs"/>
        </a:defRPr>
      </a:lvl1pPr>
      <a:lvl2pPr marL="246638" algn="l" defTabSz="493275" rtl="0" eaLnBrk="1" latinLnBrk="0" hangingPunct="1">
        <a:defRPr sz="971" kern="1200">
          <a:solidFill>
            <a:schemeClr val="tx1"/>
          </a:solidFill>
          <a:latin typeface="+mn-lt"/>
          <a:ea typeface="+mn-ea"/>
          <a:cs typeface="+mn-cs"/>
        </a:defRPr>
      </a:lvl2pPr>
      <a:lvl3pPr marL="493275" algn="l" defTabSz="493275" rtl="0" eaLnBrk="1" latinLnBrk="0" hangingPunct="1">
        <a:defRPr sz="971" kern="1200">
          <a:solidFill>
            <a:schemeClr val="tx1"/>
          </a:solidFill>
          <a:latin typeface="+mn-lt"/>
          <a:ea typeface="+mn-ea"/>
          <a:cs typeface="+mn-cs"/>
        </a:defRPr>
      </a:lvl3pPr>
      <a:lvl4pPr marL="739913" algn="l" defTabSz="493275" rtl="0" eaLnBrk="1" latinLnBrk="0" hangingPunct="1">
        <a:defRPr sz="971" kern="1200">
          <a:solidFill>
            <a:schemeClr val="tx1"/>
          </a:solidFill>
          <a:latin typeface="+mn-lt"/>
          <a:ea typeface="+mn-ea"/>
          <a:cs typeface="+mn-cs"/>
        </a:defRPr>
      </a:lvl4pPr>
      <a:lvl5pPr marL="986551" algn="l" defTabSz="493275" rtl="0" eaLnBrk="1" latinLnBrk="0" hangingPunct="1">
        <a:defRPr sz="971" kern="1200">
          <a:solidFill>
            <a:schemeClr val="tx1"/>
          </a:solidFill>
          <a:latin typeface="+mn-lt"/>
          <a:ea typeface="+mn-ea"/>
          <a:cs typeface="+mn-cs"/>
        </a:defRPr>
      </a:lvl5pPr>
      <a:lvl6pPr marL="1233188" algn="l" defTabSz="493275" rtl="0" eaLnBrk="1" latinLnBrk="0" hangingPunct="1">
        <a:defRPr sz="971" kern="1200">
          <a:solidFill>
            <a:schemeClr val="tx1"/>
          </a:solidFill>
          <a:latin typeface="+mn-lt"/>
          <a:ea typeface="+mn-ea"/>
          <a:cs typeface="+mn-cs"/>
        </a:defRPr>
      </a:lvl6pPr>
      <a:lvl7pPr marL="1479826" algn="l" defTabSz="493275" rtl="0" eaLnBrk="1" latinLnBrk="0" hangingPunct="1">
        <a:defRPr sz="971" kern="1200">
          <a:solidFill>
            <a:schemeClr val="tx1"/>
          </a:solidFill>
          <a:latin typeface="+mn-lt"/>
          <a:ea typeface="+mn-ea"/>
          <a:cs typeface="+mn-cs"/>
        </a:defRPr>
      </a:lvl7pPr>
      <a:lvl8pPr marL="1726464" algn="l" defTabSz="493275" rtl="0" eaLnBrk="1" latinLnBrk="0" hangingPunct="1">
        <a:defRPr sz="971" kern="1200">
          <a:solidFill>
            <a:schemeClr val="tx1"/>
          </a:solidFill>
          <a:latin typeface="+mn-lt"/>
          <a:ea typeface="+mn-ea"/>
          <a:cs typeface="+mn-cs"/>
        </a:defRPr>
      </a:lvl8pPr>
      <a:lvl9pPr marL="1973101" algn="l" defTabSz="493275" rtl="0" eaLnBrk="1" latinLnBrk="0" hangingPunct="1">
        <a:defRPr sz="97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20.png"/><Relationship Id="rId7"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Layout" Target="../slideLayouts/slideLayout6.xml"/><Relationship Id="rId6" Type="http://schemas.openxmlformats.org/officeDocument/2006/relationships/image" Target="../media/image22.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image" Target="../media/image11.png"/><Relationship Id="rId9" Type="http://schemas.openxmlformats.org/officeDocument/2006/relationships/image" Target="../media/image25.png"/></Relationships>
</file>

<file path=ppt/slides/_rels/slide11.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8.png"/><Relationship Id="rId7" Type="http://schemas.openxmlformats.org/officeDocument/2006/relationships/image" Target="../media/image30.png"/><Relationship Id="rId2" Type="http://schemas.openxmlformats.org/officeDocument/2006/relationships/image" Target="../media/image27.png"/><Relationship Id="rId1" Type="http://schemas.openxmlformats.org/officeDocument/2006/relationships/slideLayout" Target="../slideLayouts/slideLayout6.xml"/><Relationship Id="rId6" Type="http://schemas.openxmlformats.org/officeDocument/2006/relationships/image" Target="../media/image29.png"/><Relationship Id="rId5" Type="http://schemas.openxmlformats.org/officeDocument/2006/relationships/image" Target="../media/image21.png"/><Relationship Id="rId4" Type="http://schemas.openxmlformats.org/officeDocument/2006/relationships/image" Target="../media/image11.png"/><Relationship Id="rId9" Type="http://schemas.openxmlformats.org/officeDocument/2006/relationships/image" Target="../media/image32.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35.png"/><Relationship Id="rId2" Type="http://schemas.openxmlformats.org/officeDocument/2006/relationships/image" Target="../media/image11.png"/><Relationship Id="rId1" Type="http://schemas.openxmlformats.org/officeDocument/2006/relationships/slideLayout" Target="../slideLayouts/slideLayout6.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39.png"/><Relationship Id="rId2" Type="http://schemas.openxmlformats.org/officeDocument/2006/relationships/image" Target="../media/image36.png"/><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11.png"/><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 Id="rId6" Type="http://schemas.openxmlformats.org/officeDocument/2006/relationships/image" Target="../media/image18.png"/><Relationship Id="rId5" Type="http://schemas.openxmlformats.org/officeDocument/2006/relationships/image" Target="../media/image11.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313D1177-C207-46F7-A444-A282A03A80B5}"/>
              </a:ext>
            </a:extLst>
          </p:cNvPr>
          <p:cNvSpPr>
            <a:spLocks noGrp="1"/>
          </p:cNvSpPr>
          <p:nvPr>
            <p:ph type="ctrTitle"/>
          </p:nvPr>
        </p:nvSpPr>
        <p:spPr>
          <a:xfrm>
            <a:off x="3101007" y="6089897"/>
            <a:ext cx="4137039" cy="1438836"/>
          </a:xfrm>
        </p:spPr>
        <p:txBody>
          <a:bodyPr anchor="b"/>
          <a:lstStyle/>
          <a:p>
            <a:r>
              <a:rPr lang="en-US" sz="4400" dirty="0">
                <a:solidFill>
                  <a:srgbClr val="154223"/>
                </a:solidFill>
              </a:rPr>
              <a:t>HiSRMS v2.0 Manual</a:t>
            </a:r>
            <a:endParaRPr lang="en-PH" sz="4400" dirty="0">
              <a:solidFill>
                <a:srgbClr val="154223"/>
              </a:solidFill>
            </a:endParaRPr>
          </a:p>
        </p:txBody>
      </p:sp>
      <p:sp>
        <p:nvSpPr>
          <p:cNvPr id="13" name="Subtitle 12">
            <a:extLst>
              <a:ext uri="{FF2B5EF4-FFF2-40B4-BE49-F238E27FC236}">
                <a16:creationId xmlns:a16="http://schemas.microsoft.com/office/drawing/2014/main" id="{6A112BD3-8F07-4C38-B9F8-D43E738D9CDA}"/>
              </a:ext>
            </a:extLst>
          </p:cNvPr>
          <p:cNvSpPr>
            <a:spLocks noGrp="1"/>
          </p:cNvSpPr>
          <p:nvPr>
            <p:ph type="subTitle" idx="1"/>
          </p:nvPr>
        </p:nvSpPr>
        <p:spPr>
          <a:xfrm>
            <a:off x="3101007" y="7667625"/>
            <a:ext cx="4137041" cy="1516131"/>
          </a:xfrm>
        </p:spPr>
        <p:txBody>
          <a:bodyPr/>
          <a:lstStyle/>
          <a:p>
            <a:r>
              <a:rPr lang="en-US" dirty="0"/>
              <a:t>General User Guide for Dummies</a:t>
            </a:r>
            <a:endParaRPr lang="en-PH" dirty="0"/>
          </a:p>
        </p:txBody>
      </p:sp>
      <p:pic>
        <p:nvPicPr>
          <p:cNvPr id="17" name="Picture Placeholder 16">
            <a:extLst>
              <a:ext uri="{FF2B5EF4-FFF2-40B4-BE49-F238E27FC236}">
                <a16:creationId xmlns:a16="http://schemas.microsoft.com/office/drawing/2014/main" id="{DDCC50E5-0BFD-4A6D-8160-BDCDA4612688}"/>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20388" r="20388"/>
          <a:stretch/>
        </p:blipFill>
        <p:spPr/>
      </p:pic>
      <p:pic>
        <p:nvPicPr>
          <p:cNvPr id="19" name="Content Placeholder 18">
            <a:extLst>
              <a:ext uri="{FF2B5EF4-FFF2-40B4-BE49-F238E27FC236}">
                <a16:creationId xmlns:a16="http://schemas.microsoft.com/office/drawing/2014/main" id="{39FE0243-2D88-48B2-B847-031E0C0E0692}"/>
              </a:ext>
            </a:extLst>
          </p:cNvPr>
          <p:cNvPicPr>
            <a:picLocks noGrp="1" noChangeAspect="1"/>
          </p:cNvPicPr>
          <p:nvPr>
            <p:ph sz="quarter" idx="17"/>
          </p:nvPr>
        </p:nvPicPr>
        <p:blipFill>
          <a:blip r:embed="rId4">
            <a:extLst>
              <a:ext uri="{28A0092B-C50C-407E-A947-70E740481C1C}">
                <a14:useLocalDpi xmlns:a14="http://schemas.microsoft.com/office/drawing/2010/main" val="0"/>
              </a:ext>
            </a:extLst>
          </a:blip>
          <a:stretch>
            <a:fillRect/>
          </a:stretch>
        </p:blipFill>
        <p:spPr>
          <a:xfrm>
            <a:off x="6530161" y="132006"/>
            <a:ext cx="1034894" cy="1034894"/>
          </a:xfrm>
        </p:spPr>
      </p:pic>
      <p:pic>
        <p:nvPicPr>
          <p:cNvPr id="21" name="Picture 20">
            <a:extLst>
              <a:ext uri="{FF2B5EF4-FFF2-40B4-BE49-F238E27FC236}">
                <a16:creationId xmlns:a16="http://schemas.microsoft.com/office/drawing/2014/main" id="{F42234C6-9F28-410D-8D3C-403A5B5C77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22878" y="170457"/>
            <a:ext cx="968733" cy="968733"/>
          </a:xfrm>
          <a:prstGeom prst="rect">
            <a:avLst/>
          </a:prstGeom>
        </p:spPr>
      </p:pic>
      <p:pic>
        <p:nvPicPr>
          <p:cNvPr id="23" name="Picture 22">
            <a:extLst>
              <a:ext uri="{FF2B5EF4-FFF2-40B4-BE49-F238E27FC236}">
                <a16:creationId xmlns:a16="http://schemas.microsoft.com/office/drawing/2014/main" id="{09447439-20D9-498F-85E9-369562FFBBB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40259" y="176421"/>
            <a:ext cx="1900437" cy="858473"/>
          </a:xfrm>
          <a:prstGeom prst="rect">
            <a:avLst/>
          </a:prstGeom>
        </p:spPr>
      </p:pic>
      <p:sp>
        <p:nvSpPr>
          <p:cNvPr id="2" name="Slide Number Placeholder 1">
            <a:extLst>
              <a:ext uri="{FF2B5EF4-FFF2-40B4-BE49-F238E27FC236}">
                <a16:creationId xmlns:a16="http://schemas.microsoft.com/office/drawing/2014/main" id="{F4999D8F-6155-4950-BC21-F55015AA9759}"/>
              </a:ext>
            </a:extLst>
          </p:cNvPr>
          <p:cNvSpPr>
            <a:spLocks noGrp="1"/>
          </p:cNvSpPr>
          <p:nvPr>
            <p:ph type="sldNum" sz="quarter" idx="20"/>
          </p:nvPr>
        </p:nvSpPr>
        <p:spPr/>
        <p:txBody>
          <a:bodyPr/>
          <a:lstStyle/>
          <a:p>
            <a:fld id="{F25607EA-B51C-4EAA-890E-751610D81273}" type="slidenum">
              <a:rPr lang="en-PH" smtClean="0"/>
              <a:pPr/>
              <a:t>1</a:t>
            </a:fld>
            <a:endParaRPr lang="en-PH"/>
          </a:p>
        </p:txBody>
      </p:sp>
    </p:spTree>
    <p:extLst>
      <p:ext uri="{BB962C8B-B14F-4D97-AF65-F5344CB8AC3E}">
        <p14:creationId xmlns:p14="http://schemas.microsoft.com/office/powerpoint/2010/main" val="10608448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4BCFF84-B27B-4707-8708-5BCA116ACC1C}"/>
              </a:ext>
            </a:extLst>
          </p:cNvPr>
          <p:cNvSpPr>
            <a:spLocks noGrp="1"/>
          </p:cNvSpPr>
          <p:nvPr>
            <p:ph type="sldNum" sz="quarter" idx="12"/>
          </p:nvPr>
        </p:nvSpPr>
        <p:spPr/>
        <p:txBody>
          <a:bodyPr/>
          <a:lstStyle/>
          <a:p>
            <a:fld id="{F25607EA-B51C-4EAA-890E-751610D81273}" type="slidenum">
              <a:rPr lang="en-PH" smtClean="0"/>
              <a:t>10</a:t>
            </a:fld>
            <a:endParaRPr lang="en-PH"/>
          </a:p>
        </p:txBody>
      </p:sp>
      <p:sp>
        <p:nvSpPr>
          <p:cNvPr id="23" name="Text Placeholder 22">
            <a:extLst>
              <a:ext uri="{FF2B5EF4-FFF2-40B4-BE49-F238E27FC236}">
                <a16:creationId xmlns:a16="http://schemas.microsoft.com/office/drawing/2014/main" id="{D0C4E301-8D18-48C7-A791-10EB874F3BCA}"/>
              </a:ext>
            </a:extLst>
          </p:cNvPr>
          <p:cNvSpPr>
            <a:spLocks noGrp="1"/>
          </p:cNvSpPr>
          <p:nvPr>
            <p:ph type="body" sz="quarter" idx="24"/>
          </p:nvPr>
        </p:nvSpPr>
        <p:spPr>
          <a:xfrm>
            <a:off x="248285" y="1537859"/>
            <a:ext cx="3467573" cy="1091042"/>
          </a:xfrm>
        </p:spPr>
        <p:txBody>
          <a:bodyPr>
            <a:normAutofit/>
          </a:bodyPr>
          <a:lstStyle/>
          <a:p>
            <a:pPr marL="171450" indent="-171450" algn="l">
              <a:buFont typeface="Arial" panose="020B0604020202020204" pitchFamily="34" charset="0"/>
              <a:buChar char="•"/>
            </a:pPr>
            <a:r>
              <a:rPr lang="en-US" dirty="0"/>
              <a:t>After selecting a student, an </a:t>
            </a:r>
            <a:r>
              <a:rPr lang="en-US" b="1" dirty="0"/>
              <a:t>Edit Tab</a:t>
            </a:r>
            <a:r>
              <a:rPr lang="en-US" dirty="0"/>
              <a:t> will pop-up on right side near the </a:t>
            </a:r>
            <a:r>
              <a:rPr lang="en-US" b="1" dirty="0"/>
              <a:t>Add Student tab </a:t>
            </a:r>
            <a:r>
              <a:rPr lang="en-US" dirty="0"/>
              <a:t>showing the current student’s details.</a:t>
            </a:r>
          </a:p>
          <a:p>
            <a:pPr marL="171450" indent="-171450" algn="l">
              <a:buFont typeface="Arial" panose="020B0604020202020204" pitchFamily="34" charset="0"/>
              <a:buChar char="•"/>
            </a:pPr>
            <a:r>
              <a:rPr lang="en-US" dirty="0"/>
              <a:t>Modify and save your changes.</a:t>
            </a:r>
            <a:endParaRPr lang="en-PH" dirty="0"/>
          </a:p>
        </p:txBody>
      </p:sp>
      <p:pic>
        <p:nvPicPr>
          <p:cNvPr id="42" name="Picture Placeholder 41">
            <a:extLst>
              <a:ext uri="{FF2B5EF4-FFF2-40B4-BE49-F238E27FC236}">
                <a16:creationId xmlns:a16="http://schemas.microsoft.com/office/drawing/2014/main" id="{1989218F-35FC-40D2-ABC6-23C1A0EF2E4F}"/>
              </a:ext>
            </a:extLst>
          </p:cNvPr>
          <p:cNvPicPr>
            <a:picLocks noGrp="1" noChangeAspect="1"/>
          </p:cNvPicPr>
          <p:nvPr>
            <p:ph type="pic" sz="quarter" idx="25"/>
          </p:nvPr>
        </p:nvPicPr>
        <p:blipFill rotWithShape="1">
          <a:blip r:embed="rId2"/>
          <a:srcRect t="30918" b="30918"/>
          <a:stretch/>
        </p:blipFill>
        <p:spPr>
          <a:xfrm>
            <a:off x="247649" y="200236"/>
            <a:ext cx="3467573" cy="1337622"/>
          </a:xfrm>
        </p:spPr>
      </p:pic>
      <p:sp>
        <p:nvSpPr>
          <p:cNvPr id="28" name="Text Placeholder 27">
            <a:extLst>
              <a:ext uri="{FF2B5EF4-FFF2-40B4-BE49-F238E27FC236}">
                <a16:creationId xmlns:a16="http://schemas.microsoft.com/office/drawing/2014/main" id="{1129C35D-1A5D-432C-A7DB-494773F88EF5}"/>
              </a:ext>
            </a:extLst>
          </p:cNvPr>
          <p:cNvSpPr>
            <a:spLocks noGrp="1"/>
          </p:cNvSpPr>
          <p:nvPr>
            <p:ph type="body" sz="quarter" idx="29"/>
          </p:nvPr>
        </p:nvSpPr>
        <p:spPr>
          <a:xfrm>
            <a:off x="4057176" y="1628250"/>
            <a:ext cx="3466302" cy="314326"/>
          </a:xfrm>
        </p:spPr>
        <p:txBody>
          <a:bodyPr>
            <a:normAutofit/>
          </a:bodyPr>
          <a:lstStyle/>
          <a:p>
            <a:r>
              <a:rPr lang="en-US" dirty="0"/>
              <a:t>2.0 Student’s Personal Info Tab</a:t>
            </a:r>
            <a:endParaRPr lang="en-PH" dirty="0"/>
          </a:p>
        </p:txBody>
      </p:sp>
      <p:sp>
        <p:nvSpPr>
          <p:cNvPr id="15" name="Text Placeholder 14">
            <a:extLst>
              <a:ext uri="{FF2B5EF4-FFF2-40B4-BE49-F238E27FC236}">
                <a16:creationId xmlns:a16="http://schemas.microsoft.com/office/drawing/2014/main" id="{59927EE5-F896-4301-BD5B-3957ADA460CB}"/>
              </a:ext>
            </a:extLst>
          </p:cNvPr>
          <p:cNvSpPr>
            <a:spLocks noGrp="1"/>
          </p:cNvSpPr>
          <p:nvPr>
            <p:ph type="body" sz="quarter" idx="30"/>
          </p:nvPr>
        </p:nvSpPr>
        <p:spPr>
          <a:xfrm>
            <a:off x="4056540" y="3280198"/>
            <a:ext cx="3466302" cy="483961"/>
          </a:xfrm>
        </p:spPr>
        <p:txBody>
          <a:bodyPr/>
          <a:lstStyle/>
          <a:p>
            <a:pPr marL="285750" indent="-285750">
              <a:buFont typeface="Arial" panose="020B0604020202020204" pitchFamily="34" charset="0"/>
              <a:buChar char="•"/>
            </a:pPr>
            <a:r>
              <a:rPr lang="en-US" dirty="0"/>
              <a:t>Manages personal information of students.</a:t>
            </a:r>
            <a:endParaRPr lang="en-PH" dirty="0"/>
          </a:p>
        </p:txBody>
      </p:sp>
      <p:pic>
        <p:nvPicPr>
          <p:cNvPr id="62" name="Picture Placeholder 61">
            <a:extLst>
              <a:ext uri="{FF2B5EF4-FFF2-40B4-BE49-F238E27FC236}">
                <a16:creationId xmlns:a16="http://schemas.microsoft.com/office/drawing/2014/main" id="{C530599B-8C1D-4480-BBFF-19AC495F985D}"/>
              </a:ext>
            </a:extLst>
          </p:cNvPr>
          <p:cNvPicPr>
            <a:picLocks noGrp="1" noChangeAspect="1"/>
          </p:cNvPicPr>
          <p:nvPr>
            <p:ph type="pic" sz="quarter" idx="31"/>
          </p:nvPr>
        </p:nvPicPr>
        <p:blipFill rotWithShape="1">
          <a:blip r:embed="rId3"/>
          <a:srcRect l="9968" t="896" r="21642" b="52108"/>
          <a:stretch/>
        </p:blipFill>
        <p:spPr>
          <a:xfrm>
            <a:off x="4056540" y="1942576"/>
            <a:ext cx="3466302" cy="1337622"/>
          </a:xfrm>
        </p:spPr>
      </p:pic>
      <p:sp>
        <p:nvSpPr>
          <p:cNvPr id="16" name="Text Placeholder 15">
            <a:extLst>
              <a:ext uri="{FF2B5EF4-FFF2-40B4-BE49-F238E27FC236}">
                <a16:creationId xmlns:a16="http://schemas.microsoft.com/office/drawing/2014/main" id="{D949A0DE-BDA0-432B-8F26-7CA1BE770BA4}"/>
              </a:ext>
            </a:extLst>
          </p:cNvPr>
          <p:cNvSpPr>
            <a:spLocks noGrp="1"/>
          </p:cNvSpPr>
          <p:nvPr>
            <p:ph type="body" sz="quarter" idx="32"/>
          </p:nvPr>
        </p:nvSpPr>
        <p:spPr>
          <a:xfrm>
            <a:off x="4056540" y="3783209"/>
            <a:ext cx="3466302" cy="314326"/>
          </a:xfrm>
        </p:spPr>
        <p:txBody>
          <a:bodyPr/>
          <a:lstStyle/>
          <a:p>
            <a:r>
              <a:rPr lang="en-US" dirty="0"/>
              <a:t>2.1 Editing Personal Details</a:t>
            </a:r>
            <a:endParaRPr lang="en-PH" dirty="0"/>
          </a:p>
        </p:txBody>
      </p:sp>
      <p:sp>
        <p:nvSpPr>
          <p:cNvPr id="17" name="Text Placeholder 16">
            <a:extLst>
              <a:ext uri="{FF2B5EF4-FFF2-40B4-BE49-F238E27FC236}">
                <a16:creationId xmlns:a16="http://schemas.microsoft.com/office/drawing/2014/main" id="{5EAE8B67-FA1A-4172-B14F-00F530D46524}"/>
              </a:ext>
            </a:extLst>
          </p:cNvPr>
          <p:cNvSpPr>
            <a:spLocks noGrp="1"/>
          </p:cNvSpPr>
          <p:nvPr>
            <p:ph type="body" sz="quarter" idx="33"/>
          </p:nvPr>
        </p:nvSpPr>
        <p:spPr>
          <a:xfrm>
            <a:off x="4055904" y="5435157"/>
            <a:ext cx="3466302" cy="1446425"/>
          </a:xfrm>
        </p:spPr>
        <p:txBody>
          <a:bodyPr/>
          <a:lstStyle/>
          <a:p>
            <a:pPr marL="285750" indent="-285750">
              <a:buFont typeface="Arial" panose="020B0604020202020204" pitchFamily="34" charset="0"/>
              <a:buChar char="•"/>
            </a:pPr>
            <a:r>
              <a:rPr lang="en-US" b="1" dirty="0"/>
              <a:t>Search</a:t>
            </a:r>
            <a:r>
              <a:rPr lang="en-US" dirty="0"/>
              <a:t> for the student you want to edit.</a:t>
            </a:r>
          </a:p>
          <a:p>
            <a:pPr marL="285750" indent="-285750">
              <a:buFont typeface="Arial" panose="020B0604020202020204" pitchFamily="34" charset="0"/>
              <a:buChar char="•"/>
            </a:pPr>
            <a:r>
              <a:rPr lang="en-PH" b="1" dirty="0"/>
              <a:t>Double-click </a:t>
            </a:r>
            <a:r>
              <a:rPr lang="en-PH" dirty="0"/>
              <a:t>on the student. Their details will show-up on the right side of the screen.</a:t>
            </a:r>
          </a:p>
          <a:p>
            <a:pPr marL="285750" indent="-285750">
              <a:buFont typeface="Arial" panose="020B0604020202020204" pitchFamily="34" charset="0"/>
              <a:buChar char="•"/>
            </a:pPr>
            <a:r>
              <a:rPr lang="en-PH" dirty="0"/>
              <a:t>To edit, press the </a:t>
            </a:r>
            <a:r>
              <a:rPr lang="en-PH" b="1" dirty="0"/>
              <a:t>Edit</a:t>
            </a:r>
            <a:r>
              <a:rPr lang="en-PH" dirty="0"/>
              <a:t> button below.</a:t>
            </a:r>
          </a:p>
          <a:p>
            <a:pPr marL="285750" indent="-285750">
              <a:buFont typeface="Arial" panose="020B0604020202020204" pitchFamily="34" charset="0"/>
              <a:buChar char="•"/>
            </a:pPr>
            <a:r>
              <a:rPr lang="en-PH" dirty="0"/>
              <a:t>Modify and save your changes.</a:t>
            </a:r>
          </a:p>
        </p:txBody>
      </p:sp>
      <p:sp>
        <p:nvSpPr>
          <p:cNvPr id="21" name="Text Placeholder 20">
            <a:extLst>
              <a:ext uri="{FF2B5EF4-FFF2-40B4-BE49-F238E27FC236}">
                <a16:creationId xmlns:a16="http://schemas.microsoft.com/office/drawing/2014/main" id="{0A5467FA-08BD-4400-8510-3B2AFE10E9E1}"/>
              </a:ext>
            </a:extLst>
          </p:cNvPr>
          <p:cNvSpPr>
            <a:spLocks noGrp="1"/>
          </p:cNvSpPr>
          <p:nvPr>
            <p:ph type="body" sz="quarter" idx="22"/>
          </p:nvPr>
        </p:nvSpPr>
        <p:spPr>
          <a:xfrm>
            <a:off x="248921" y="2730501"/>
            <a:ext cx="3466301" cy="314326"/>
          </a:xfrm>
        </p:spPr>
        <p:txBody>
          <a:bodyPr/>
          <a:lstStyle/>
          <a:p>
            <a:r>
              <a:rPr lang="en-US" dirty="0"/>
              <a:t>Note</a:t>
            </a:r>
            <a:endParaRPr lang="en-PH" dirty="0"/>
          </a:p>
        </p:txBody>
      </p:sp>
      <p:sp>
        <p:nvSpPr>
          <p:cNvPr id="22" name="Text Placeholder 21">
            <a:extLst>
              <a:ext uri="{FF2B5EF4-FFF2-40B4-BE49-F238E27FC236}">
                <a16:creationId xmlns:a16="http://schemas.microsoft.com/office/drawing/2014/main" id="{06CFDFDE-A9A8-47C2-924E-0F1BED0D16B4}"/>
              </a:ext>
            </a:extLst>
          </p:cNvPr>
          <p:cNvSpPr>
            <a:spLocks noGrp="1"/>
          </p:cNvSpPr>
          <p:nvPr>
            <p:ph type="body" sz="quarter" idx="23"/>
          </p:nvPr>
        </p:nvSpPr>
        <p:spPr>
          <a:xfrm>
            <a:off x="248285" y="3044828"/>
            <a:ext cx="3466301" cy="5194298"/>
          </a:xfrm>
        </p:spPr>
        <p:txBody>
          <a:bodyPr>
            <a:normAutofit/>
          </a:bodyPr>
          <a:lstStyle/>
          <a:p>
            <a:pPr marL="171450" indent="-171450">
              <a:buFont typeface="Arial" panose="020B0604020202020204" pitchFamily="34" charset="0"/>
              <a:buChar char="•"/>
            </a:pPr>
            <a:r>
              <a:rPr lang="en-US" dirty="0"/>
              <a:t>When using the search bar looking for students, you can use the </a:t>
            </a:r>
            <a:r>
              <a:rPr lang="en-US" b="1" dirty="0"/>
              <a:t>Student ID</a:t>
            </a:r>
            <a:r>
              <a:rPr lang="en-US" dirty="0"/>
              <a:t> or </a:t>
            </a:r>
            <a:r>
              <a:rPr lang="en-US" b="1" dirty="0"/>
              <a:t>Full Name</a:t>
            </a:r>
            <a:r>
              <a:rPr lang="en-US" dirty="0"/>
              <a:t> method.</a:t>
            </a:r>
          </a:p>
          <a:p>
            <a:pPr marL="171450" indent="-171450">
              <a:buFont typeface="Arial" panose="020B0604020202020204" pitchFamily="34" charset="0"/>
              <a:buChar char="•"/>
            </a:pPr>
            <a:r>
              <a:rPr lang="en-US" dirty="0"/>
              <a:t>When using </a:t>
            </a:r>
            <a:r>
              <a:rPr lang="en-US" b="1" dirty="0"/>
              <a:t>Student ID</a:t>
            </a:r>
            <a:r>
              <a:rPr lang="en-US" dirty="0"/>
              <a:t> method, type the student’s exact student id in the search bar.</a:t>
            </a:r>
          </a:p>
          <a:p>
            <a:pPr marL="0" indent="0"/>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When using </a:t>
            </a:r>
            <a:r>
              <a:rPr lang="en-US" b="1" dirty="0"/>
              <a:t>Full Name</a:t>
            </a:r>
            <a:r>
              <a:rPr lang="en-US" dirty="0"/>
              <a:t> method, type in the student’s name in order separated with a comma. It should be written in a </a:t>
            </a:r>
            <a:r>
              <a:rPr lang="en-US" b="1" dirty="0"/>
              <a:t>last name, first name, middle name</a:t>
            </a:r>
            <a:r>
              <a:rPr lang="en-US" dirty="0"/>
              <a:t> order.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endParaRPr lang="en-US" dirty="0"/>
          </a:p>
          <a:p>
            <a:pPr marL="0" indent="0"/>
            <a:endParaRPr lang="en-US" dirty="0"/>
          </a:p>
          <a:p>
            <a:pPr marL="0" indent="0"/>
            <a:endParaRPr lang="en-US" dirty="0"/>
          </a:p>
          <a:p>
            <a:pPr marL="171450" indent="-171450">
              <a:buFont typeface="Arial" panose="020B0604020202020204" pitchFamily="34" charset="0"/>
              <a:buChar char="•"/>
            </a:pPr>
            <a:r>
              <a:rPr lang="en-US" dirty="0"/>
              <a:t>These methods are used in all modules globally when doing a student or teacher search.</a:t>
            </a:r>
          </a:p>
        </p:txBody>
      </p:sp>
      <p:pic>
        <p:nvPicPr>
          <p:cNvPr id="44" name="Picture Placeholder 43">
            <a:extLst>
              <a:ext uri="{FF2B5EF4-FFF2-40B4-BE49-F238E27FC236}">
                <a16:creationId xmlns:a16="http://schemas.microsoft.com/office/drawing/2014/main" id="{32A8E5DC-1430-4F08-BF22-38B479F0FA6B}"/>
              </a:ext>
            </a:extLst>
          </p:cNvPr>
          <p:cNvPicPr>
            <a:picLocks noGrp="1" noChangeAspect="1"/>
          </p:cNvPicPr>
          <p:nvPr>
            <p:ph type="pic" sz="quarter" idx="35"/>
          </p:nvPr>
        </p:nvPicPr>
        <p:blipFill rotWithShape="1">
          <a:blip r:embed="rId4">
            <a:extLst>
              <a:ext uri="{28A0092B-C50C-407E-A947-70E740481C1C}">
                <a14:useLocalDpi xmlns:a14="http://schemas.microsoft.com/office/drawing/2010/main" val="0"/>
              </a:ext>
            </a:extLst>
          </a:blip>
          <a:srcRect/>
          <a:stretch/>
        </p:blipFill>
        <p:spPr>
          <a:xfrm>
            <a:off x="874396" y="2730290"/>
            <a:ext cx="309564" cy="309564"/>
          </a:xfrm>
        </p:spPr>
      </p:pic>
      <p:sp>
        <p:nvSpPr>
          <p:cNvPr id="35" name="Text Placeholder 34">
            <a:extLst>
              <a:ext uri="{FF2B5EF4-FFF2-40B4-BE49-F238E27FC236}">
                <a16:creationId xmlns:a16="http://schemas.microsoft.com/office/drawing/2014/main" id="{12F04AD5-6A40-4D0C-A362-6B9063B957A7}"/>
              </a:ext>
            </a:extLst>
          </p:cNvPr>
          <p:cNvSpPr>
            <a:spLocks noGrp="1"/>
          </p:cNvSpPr>
          <p:nvPr>
            <p:ph type="body" sz="quarter" idx="36"/>
          </p:nvPr>
        </p:nvSpPr>
        <p:spPr>
          <a:xfrm>
            <a:off x="248285" y="8284483"/>
            <a:ext cx="3466301" cy="314326"/>
          </a:xfrm>
        </p:spPr>
        <p:txBody>
          <a:bodyPr/>
          <a:lstStyle/>
          <a:p>
            <a:r>
              <a:rPr lang="en-US" dirty="0"/>
              <a:t>Caution</a:t>
            </a:r>
            <a:endParaRPr lang="en-PH" dirty="0"/>
          </a:p>
        </p:txBody>
      </p:sp>
      <p:sp>
        <p:nvSpPr>
          <p:cNvPr id="36" name="Text Placeholder 35">
            <a:extLst>
              <a:ext uri="{FF2B5EF4-FFF2-40B4-BE49-F238E27FC236}">
                <a16:creationId xmlns:a16="http://schemas.microsoft.com/office/drawing/2014/main" id="{69F30692-ADEF-4286-A00A-6B09ACA82A6C}"/>
              </a:ext>
            </a:extLst>
          </p:cNvPr>
          <p:cNvSpPr>
            <a:spLocks noGrp="1"/>
          </p:cNvSpPr>
          <p:nvPr>
            <p:ph type="body" sz="quarter" idx="37"/>
          </p:nvPr>
        </p:nvSpPr>
        <p:spPr>
          <a:xfrm>
            <a:off x="247649" y="8598809"/>
            <a:ext cx="3466301" cy="562638"/>
          </a:xfrm>
        </p:spPr>
        <p:txBody>
          <a:bodyPr>
            <a:normAutofit fontScale="92500"/>
          </a:bodyPr>
          <a:lstStyle/>
          <a:p>
            <a:pPr marL="171450" indent="-171450">
              <a:buFont typeface="Arial" panose="020B0604020202020204" pitchFamily="34" charset="0"/>
              <a:buChar char="•"/>
            </a:pPr>
            <a:r>
              <a:rPr lang="en-US" dirty="0"/>
              <a:t>When typing details, please make sure there are no inappropriate special characters included on the information provided.</a:t>
            </a:r>
            <a:endParaRPr lang="en-PH" dirty="0"/>
          </a:p>
        </p:txBody>
      </p:sp>
      <p:pic>
        <p:nvPicPr>
          <p:cNvPr id="52" name="Picture Placeholder 51">
            <a:extLst>
              <a:ext uri="{FF2B5EF4-FFF2-40B4-BE49-F238E27FC236}">
                <a16:creationId xmlns:a16="http://schemas.microsoft.com/office/drawing/2014/main" id="{9B04938C-156D-475E-9E0D-96F88FD90AD1}"/>
              </a:ext>
            </a:extLst>
          </p:cNvPr>
          <p:cNvPicPr>
            <a:picLocks noGrp="1" noChangeAspect="1"/>
          </p:cNvPicPr>
          <p:nvPr>
            <p:ph type="pic" sz="quarter" idx="38"/>
          </p:nvPr>
        </p:nvPicPr>
        <p:blipFill rotWithShape="1">
          <a:blip r:embed="rId5">
            <a:extLst>
              <a:ext uri="{28A0092B-C50C-407E-A947-70E740481C1C}">
                <a14:useLocalDpi xmlns:a14="http://schemas.microsoft.com/office/drawing/2010/main" val="0"/>
              </a:ext>
            </a:extLst>
          </a:blip>
          <a:srcRect/>
          <a:stretch/>
        </p:blipFill>
        <p:spPr>
          <a:xfrm>
            <a:off x="1207611" y="8284272"/>
            <a:ext cx="309564" cy="309564"/>
          </a:xfrm>
        </p:spPr>
      </p:pic>
      <p:sp>
        <p:nvSpPr>
          <p:cNvPr id="38" name="Text Placeholder 37">
            <a:extLst>
              <a:ext uri="{FF2B5EF4-FFF2-40B4-BE49-F238E27FC236}">
                <a16:creationId xmlns:a16="http://schemas.microsoft.com/office/drawing/2014/main" id="{1B3ECBE3-FE8F-48B4-8CF5-4F3D2E2CE598}"/>
              </a:ext>
            </a:extLst>
          </p:cNvPr>
          <p:cNvSpPr>
            <a:spLocks noGrp="1"/>
          </p:cNvSpPr>
          <p:nvPr>
            <p:ph type="body" sz="quarter" idx="39"/>
          </p:nvPr>
        </p:nvSpPr>
        <p:spPr>
          <a:xfrm>
            <a:off x="4056540" y="200236"/>
            <a:ext cx="3466301" cy="314326"/>
          </a:xfrm>
        </p:spPr>
        <p:txBody>
          <a:bodyPr/>
          <a:lstStyle/>
          <a:p>
            <a:r>
              <a:rPr lang="en-US" dirty="0"/>
              <a:t>Warning</a:t>
            </a:r>
            <a:endParaRPr lang="en-PH" dirty="0"/>
          </a:p>
        </p:txBody>
      </p:sp>
      <p:sp>
        <p:nvSpPr>
          <p:cNvPr id="39" name="Text Placeholder 38">
            <a:extLst>
              <a:ext uri="{FF2B5EF4-FFF2-40B4-BE49-F238E27FC236}">
                <a16:creationId xmlns:a16="http://schemas.microsoft.com/office/drawing/2014/main" id="{7CED4C09-6F39-437A-8404-6BB17AB75F30}"/>
              </a:ext>
            </a:extLst>
          </p:cNvPr>
          <p:cNvSpPr>
            <a:spLocks noGrp="1"/>
          </p:cNvSpPr>
          <p:nvPr>
            <p:ph type="body" sz="quarter" idx="40"/>
          </p:nvPr>
        </p:nvSpPr>
        <p:spPr>
          <a:xfrm>
            <a:off x="4055904" y="514563"/>
            <a:ext cx="3466301" cy="1023296"/>
          </a:xfrm>
        </p:spPr>
        <p:txBody>
          <a:bodyPr>
            <a:normAutofit/>
          </a:bodyPr>
          <a:lstStyle/>
          <a:p>
            <a:pPr marL="171450" indent="-171450">
              <a:buFont typeface="Arial" panose="020B0604020202020204" pitchFamily="34" charset="0"/>
              <a:buChar char="•"/>
            </a:pPr>
            <a:r>
              <a:rPr lang="en-US" dirty="0"/>
              <a:t>In case of saving a record with inappropriate  special characters, please remember the details of your input and contact your School’s </a:t>
            </a:r>
            <a:r>
              <a:rPr lang="en-US" b="1" dirty="0"/>
              <a:t>IT Personnel</a:t>
            </a:r>
            <a:r>
              <a:rPr lang="en-US" dirty="0"/>
              <a:t> to help resolve the issue.</a:t>
            </a:r>
            <a:endParaRPr lang="en-PH" dirty="0"/>
          </a:p>
        </p:txBody>
      </p:sp>
      <p:pic>
        <p:nvPicPr>
          <p:cNvPr id="54" name="Picture Placeholder 53">
            <a:extLst>
              <a:ext uri="{FF2B5EF4-FFF2-40B4-BE49-F238E27FC236}">
                <a16:creationId xmlns:a16="http://schemas.microsoft.com/office/drawing/2014/main" id="{E234D807-A1BB-4D35-88BF-28FBF27068F3}"/>
              </a:ext>
            </a:extLst>
          </p:cNvPr>
          <p:cNvPicPr>
            <a:picLocks noGrp="1" noChangeAspect="1"/>
          </p:cNvPicPr>
          <p:nvPr>
            <p:ph type="pic" sz="quarter" idx="41"/>
          </p:nvPr>
        </p:nvPicPr>
        <p:blipFill rotWithShape="1">
          <a:blip r:embed="rId6">
            <a:extLst>
              <a:ext uri="{28A0092B-C50C-407E-A947-70E740481C1C}">
                <a14:useLocalDpi xmlns:a14="http://schemas.microsoft.com/office/drawing/2010/main" val="0"/>
              </a:ext>
            </a:extLst>
          </a:blip>
          <a:srcRect/>
          <a:stretch/>
        </p:blipFill>
        <p:spPr>
          <a:xfrm>
            <a:off x="5016979" y="195263"/>
            <a:ext cx="309564" cy="309564"/>
          </a:xfrm>
        </p:spPr>
      </p:pic>
      <p:pic>
        <p:nvPicPr>
          <p:cNvPr id="46" name="Picture 45">
            <a:extLst>
              <a:ext uri="{FF2B5EF4-FFF2-40B4-BE49-F238E27FC236}">
                <a16:creationId xmlns:a16="http://schemas.microsoft.com/office/drawing/2014/main" id="{87F08CDA-29D1-407D-A886-97AB8976D65B}"/>
              </a:ext>
            </a:extLst>
          </p:cNvPr>
          <p:cNvPicPr>
            <a:picLocks noChangeAspect="1"/>
          </p:cNvPicPr>
          <p:nvPr/>
        </p:nvPicPr>
        <p:blipFill rotWithShape="1">
          <a:blip r:embed="rId7"/>
          <a:srcRect l="54281" t="-531" b="58583"/>
          <a:stretch/>
        </p:blipFill>
        <p:spPr>
          <a:xfrm>
            <a:off x="517760" y="6291239"/>
            <a:ext cx="3060700" cy="1142585"/>
          </a:xfrm>
          <a:prstGeom prst="rect">
            <a:avLst/>
          </a:prstGeom>
        </p:spPr>
      </p:pic>
      <p:pic>
        <p:nvPicPr>
          <p:cNvPr id="48" name="Picture 47">
            <a:extLst>
              <a:ext uri="{FF2B5EF4-FFF2-40B4-BE49-F238E27FC236}">
                <a16:creationId xmlns:a16="http://schemas.microsoft.com/office/drawing/2014/main" id="{F1E9FEAB-2784-4E92-AEF3-3AA54C4AE8AF}"/>
              </a:ext>
            </a:extLst>
          </p:cNvPr>
          <p:cNvPicPr>
            <a:picLocks noChangeAspect="1"/>
          </p:cNvPicPr>
          <p:nvPr/>
        </p:nvPicPr>
        <p:blipFill rotWithShape="1">
          <a:blip r:embed="rId8"/>
          <a:srcRect l="52039" t="199" r="1048" b="64211"/>
          <a:stretch/>
        </p:blipFill>
        <p:spPr>
          <a:xfrm>
            <a:off x="517760" y="4183657"/>
            <a:ext cx="3060700" cy="1159329"/>
          </a:xfrm>
          <a:prstGeom prst="rect">
            <a:avLst/>
          </a:prstGeom>
        </p:spPr>
      </p:pic>
      <p:sp>
        <p:nvSpPr>
          <p:cNvPr id="45" name="Text Placeholder 20">
            <a:extLst>
              <a:ext uri="{FF2B5EF4-FFF2-40B4-BE49-F238E27FC236}">
                <a16:creationId xmlns:a16="http://schemas.microsoft.com/office/drawing/2014/main" id="{2D934532-BCCC-428C-B446-53A516DC1793}"/>
              </a:ext>
            </a:extLst>
          </p:cNvPr>
          <p:cNvSpPr txBox="1">
            <a:spLocks/>
          </p:cNvSpPr>
          <p:nvPr/>
        </p:nvSpPr>
        <p:spPr>
          <a:xfrm>
            <a:off x="4056540" y="6881793"/>
            <a:ext cx="3466301" cy="314326"/>
          </a:xfrm>
          <a:prstGeom prst="rect">
            <a:avLst/>
          </a:prstGeom>
          <a:solidFill>
            <a:srgbClr val="00A1DA"/>
          </a:solidFill>
        </p:spPr>
        <p:txBody>
          <a:bodyPr vert="horz" lIns="91440" tIns="45720" rIns="91440" bIns="45720" rtlCol="0" anchor="t">
            <a:normAutofit/>
          </a:bodyPr>
          <a:lstStyle>
            <a:lvl1pPr marL="123319" indent="-123319" algn="l" defTabSz="493275" rtl="0" eaLnBrk="1" latinLnBrk="0" hangingPunct="1">
              <a:lnSpc>
                <a:spcPct val="90000"/>
              </a:lnSpc>
              <a:spcBef>
                <a:spcPts val="540"/>
              </a:spcBef>
              <a:buFont typeface="Arial" panose="020B0604020202020204" pitchFamily="34" charset="0"/>
              <a:buNone/>
              <a:defRPr sz="1600" b="1" kern="1200">
                <a:solidFill>
                  <a:schemeClr val="bg1"/>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r>
              <a:rPr lang="en-US"/>
              <a:t>Note</a:t>
            </a:r>
            <a:endParaRPr lang="en-PH" dirty="0"/>
          </a:p>
        </p:txBody>
      </p:sp>
      <p:sp>
        <p:nvSpPr>
          <p:cNvPr id="47" name="Text Placeholder 21">
            <a:extLst>
              <a:ext uri="{FF2B5EF4-FFF2-40B4-BE49-F238E27FC236}">
                <a16:creationId xmlns:a16="http://schemas.microsoft.com/office/drawing/2014/main" id="{6C767167-50F4-4EE1-8FB6-7F749E4D0C47}"/>
              </a:ext>
            </a:extLst>
          </p:cNvPr>
          <p:cNvSpPr txBox="1">
            <a:spLocks/>
          </p:cNvSpPr>
          <p:nvPr/>
        </p:nvSpPr>
        <p:spPr>
          <a:xfrm>
            <a:off x="4055904" y="7196120"/>
            <a:ext cx="3466301" cy="1965327"/>
          </a:xfrm>
          <a:prstGeom prst="rect">
            <a:avLst/>
          </a:prstGeom>
          <a:solidFill>
            <a:schemeClr val="accent5">
              <a:lumMod val="40000"/>
              <a:lumOff val="60000"/>
            </a:schemeClr>
          </a:solidFill>
          <a:ln w="12700">
            <a:solidFill>
              <a:srgbClr val="00A1DA"/>
            </a:solidFill>
            <a:prstDash val="dash"/>
          </a:ln>
        </p:spPr>
        <p:txBody>
          <a:bodyPr vert="horz" lIns="91440" tIns="45720" rIns="91440" bIns="45720" rtlCol="0">
            <a:normAutofit/>
          </a:bodyPr>
          <a:lstStyle>
            <a:lvl1pPr marL="123319" indent="-123319" algn="l" defTabSz="493275" rtl="0" eaLnBrk="1" latinLnBrk="0" hangingPunct="1">
              <a:lnSpc>
                <a:spcPct val="90000"/>
              </a:lnSpc>
              <a:spcBef>
                <a:spcPts val="540"/>
              </a:spcBef>
              <a:buFont typeface="Arial" panose="020B0604020202020204" pitchFamily="34" charset="0"/>
              <a:buNone/>
              <a:defRPr sz="1200" b="0" kern="1200">
                <a:solidFill>
                  <a:schemeClr val="tx1"/>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pPr marL="171450" indent="-171450">
              <a:buFont typeface="Arial" panose="020B0604020202020204" pitchFamily="34" charset="0"/>
              <a:buChar char="•"/>
            </a:pPr>
            <a:r>
              <a:rPr lang="en-US" dirty="0"/>
              <a:t>When a student has no personal records in the database, a prompt will pop up.</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When putting personal details of a student, if there are still incomplete fields, you can leave them blank.</a:t>
            </a:r>
          </a:p>
        </p:txBody>
      </p:sp>
      <p:pic>
        <p:nvPicPr>
          <p:cNvPr id="49" name="Picture Placeholder 43">
            <a:extLst>
              <a:ext uri="{FF2B5EF4-FFF2-40B4-BE49-F238E27FC236}">
                <a16:creationId xmlns:a16="http://schemas.microsoft.com/office/drawing/2014/main" id="{BB4A874E-8238-4DB1-9695-193AC1B0A4D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4682015" y="6881582"/>
            <a:ext cx="309564" cy="309564"/>
          </a:xfrm>
          <a:prstGeom prst="rect">
            <a:avLst/>
          </a:prstGeom>
        </p:spPr>
      </p:pic>
      <p:pic>
        <p:nvPicPr>
          <p:cNvPr id="4" name="Picture 3">
            <a:extLst>
              <a:ext uri="{FF2B5EF4-FFF2-40B4-BE49-F238E27FC236}">
                <a16:creationId xmlns:a16="http://schemas.microsoft.com/office/drawing/2014/main" id="{0D348AC0-3CC9-441C-AAF5-4279FCDB99B7}"/>
              </a:ext>
            </a:extLst>
          </p:cNvPr>
          <p:cNvPicPr>
            <a:picLocks noChangeAspect="1"/>
          </p:cNvPicPr>
          <p:nvPr/>
        </p:nvPicPr>
        <p:blipFill>
          <a:blip r:embed="rId9"/>
          <a:stretch>
            <a:fillRect/>
          </a:stretch>
        </p:blipFill>
        <p:spPr>
          <a:xfrm>
            <a:off x="4751147" y="7599052"/>
            <a:ext cx="2122094" cy="916519"/>
          </a:xfrm>
          <a:prstGeom prst="rect">
            <a:avLst/>
          </a:prstGeom>
        </p:spPr>
      </p:pic>
      <p:pic>
        <p:nvPicPr>
          <p:cNvPr id="8" name="Picture Placeholder 7">
            <a:extLst>
              <a:ext uri="{FF2B5EF4-FFF2-40B4-BE49-F238E27FC236}">
                <a16:creationId xmlns:a16="http://schemas.microsoft.com/office/drawing/2014/main" id="{53926D43-D4CE-4822-ABE0-861BA1372713}"/>
              </a:ext>
            </a:extLst>
          </p:cNvPr>
          <p:cNvPicPr>
            <a:picLocks noGrp="1" noChangeAspect="1"/>
          </p:cNvPicPr>
          <p:nvPr>
            <p:ph type="pic" sz="quarter" idx="34"/>
          </p:nvPr>
        </p:nvPicPr>
        <p:blipFill rotWithShape="1">
          <a:blip r:embed="rId10"/>
          <a:srcRect l="17" t="47218" r="2986" b="920"/>
          <a:stretch/>
        </p:blipFill>
        <p:spPr>
          <a:xfrm>
            <a:off x="4056541" y="4078484"/>
            <a:ext cx="3466302" cy="1337622"/>
          </a:xfrm>
        </p:spPr>
      </p:pic>
    </p:spTree>
    <p:extLst>
      <p:ext uri="{BB962C8B-B14F-4D97-AF65-F5344CB8AC3E}">
        <p14:creationId xmlns:p14="http://schemas.microsoft.com/office/powerpoint/2010/main" val="3247225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25116FE-6375-41B5-BB8F-E77794429394}"/>
              </a:ext>
            </a:extLst>
          </p:cNvPr>
          <p:cNvSpPr>
            <a:spLocks noGrp="1"/>
          </p:cNvSpPr>
          <p:nvPr>
            <p:ph type="sldNum" sz="quarter" idx="12"/>
          </p:nvPr>
        </p:nvSpPr>
        <p:spPr/>
        <p:txBody>
          <a:bodyPr/>
          <a:lstStyle/>
          <a:p>
            <a:fld id="{F25607EA-B51C-4EAA-890E-751610D81273}" type="slidenum">
              <a:rPr lang="en-PH" smtClean="0"/>
              <a:pPr/>
              <a:t>11</a:t>
            </a:fld>
            <a:endParaRPr lang="en-PH"/>
          </a:p>
        </p:txBody>
      </p:sp>
      <p:sp>
        <p:nvSpPr>
          <p:cNvPr id="3" name="Text Placeholder 2">
            <a:extLst>
              <a:ext uri="{FF2B5EF4-FFF2-40B4-BE49-F238E27FC236}">
                <a16:creationId xmlns:a16="http://schemas.microsoft.com/office/drawing/2014/main" id="{848F1F09-F7B5-46B2-94F4-E776051BBE1C}"/>
              </a:ext>
            </a:extLst>
          </p:cNvPr>
          <p:cNvSpPr>
            <a:spLocks noGrp="1"/>
          </p:cNvSpPr>
          <p:nvPr>
            <p:ph type="body" sz="quarter" idx="19"/>
          </p:nvPr>
        </p:nvSpPr>
        <p:spPr/>
        <p:txBody>
          <a:bodyPr/>
          <a:lstStyle/>
          <a:p>
            <a:r>
              <a:rPr lang="en-US" dirty="0"/>
              <a:t>3.0 Manage Subjects Tab</a:t>
            </a:r>
            <a:endParaRPr lang="en-PH" dirty="0"/>
          </a:p>
        </p:txBody>
      </p:sp>
      <p:sp>
        <p:nvSpPr>
          <p:cNvPr id="4" name="Text Placeholder 3">
            <a:extLst>
              <a:ext uri="{FF2B5EF4-FFF2-40B4-BE49-F238E27FC236}">
                <a16:creationId xmlns:a16="http://schemas.microsoft.com/office/drawing/2014/main" id="{035560B1-CAAE-4281-B063-B551848F308C}"/>
              </a:ext>
            </a:extLst>
          </p:cNvPr>
          <p:cNvSpPr>
            <a:spLocks noGrp="1"/>
          </p:cNvSpPr>
          <p:nvPr>
            <p:ph type="body" sz="quarter" idx="24"/>
          </p:nvPr>
        </p:nvSpPr>
        <p:spPr>
          <a:xfrm>
            <a:off x="248285" y="1852185"/>
            <a:ext cx="3467573" cy="490965"/>
          </a:xfrm>
        </p:spPr>
        <p:txBody>
          <a:bodyPr/>
          <a:lstStyle/>
          <a:p>
            <a:pPr marL="285750" indent="-285750">
              <a:buFont typeface="Arial" panose="020B0604020202020204" pitchFamily="34" charset="0"/>
              <a:buChar char="•"/>
            </a:pPr>
            <a:r>
              <a:rPr lang="en-US" dirty="0"/>
              <a:t>Manages all the subjects the school has, ranging from grade 7 to grade 10 only.</a:t>
            </a:r>
            <a:endParaRPr lang="en-PH" dirty="0"/>
          </a:p>
        </p:txBody>
      </p:sp>
      <p:sp>
        <p:nvSpPr>
          <p:cNvPr id="6" name="Text Placeholder 5">
            <a:extLst>
              <a:ext uri="{FF2B5EF4-FFF2-40B4-BE49-F238E27FC236}">
                <a16:creationId xmlns:a16="http://schemas.microsoft.com/office/drawing/2014/main" id="{3C8D3302-0F40-4433-85FC-13F97678E124}"/>
              </a:ext>
            </a:extLst>
          </p:cNvPr>
          <p:cNvSpPr>
            <a:spLocks noGrp="1"/>
          </p:cNvSpPr>
          <p:nvPr>
            <p:ph type="body" sz="quarter" idx="26"/>
          </p:nvPr>
        </p:nvSpPr>
        <p:spPr>
          <a:xfrm>
            <a:off x="247649" y="2343150"/>
            <a:ext cx="3467573" cy="314326"/>
          </a:xfrm>
        </p:spPr>
        <p:txBody>
          <a:bodyPr/>
          <a:lstStyle/>
          <a:p>
            <a:r>
              <a:rPr lang="en-US" dirty="0"/>
              <a:t>3.1 Adding new Subjects</a:t>
            </a:r>
            <a:endParaRPr lang="en-PH" dirty="0"/>
          </a:p>
        </p:txBody>
      </p:sp>
      <p:sp>
        <p:nvSpPr>
          <p:cNvPr id="7" name="Text Placeholder 6">
            <a:extLst>
              <a:ext uri="{FF2B5EF4-FFF2-40B4-BE49-F238E27FC236}">
                <a16:creationId xmlns:a16="http://schemas.microsoft.com/office/drawing/2014/main" id="{C9E8913C-E9AB-445C-8094-0E453F7E9AC4}"/>
              </a:ext>
            </a:extLst>
          </p:cNvPr>
          <p:cNvSpPr>
            <a:spLocks noGrp="1"/>
          </p:cNvSpPr>
          <p:nvPr>
            <p:ph type="body" sz="quarter" idx="27"/>
          </p:nvPr>
        </p:nvSpPr>
        <p:spPr>
          <a:xfrm>
            <a:off x="247013" y="3995098"/>
            <a:ext cx="3467573" cy="1148402"/>
          </a:xfrm>
        </p:spPr>
        <p:txBody>
          <a:bodyPr>
            <a:normAutofit/>
          </a:bodyPr>
          <a:lstStyle/>
          <a:p>
            <a:pPr marL="285750" indent="-285750">
              <a:buFont typeface="Arial" panose="020B0604020202020204" pitchFamily="34" charset="0"/>
              <a:buChar char="•"/>
            </a:pPr>
            <a:r>
              <a:rPr lang="en-US" dirty="0"/>
              <a:t>On the right side of the screen, you will see an </a:t>
            </a:r>
            <a:r>
              <a:rPr lang="en-US" b="1" dirty="0"/>
              <a:t>Add Subject</a:t>
            </a:r>
            <a:r>
              <a:rPr lang="en-US" dirty="0"/>
              <a:t> tab where you will make a new subject to the database.</a:t>
            </a:r>
          </a:p>
          <a:p>
            <a:pPr marL="285750" indent="-285750">
              <a:buFont typeface="Arial" panose="020B0604020202020204" pitchFamily="34" charset="0"/>
              <a:buChar char="•"/>
            </a:pPr>
            <a:r>
              <a:rPr lang="en-US" dirty="0"/>
              <a:t>Fill-up all the required fields and save your new subject.</a:t>
            </a:r>
            <a:endParaRPr lang="en-PH" dirty="0"/>
          </a:p>
        </p:txBody>
      </p:sp>
      <p:pic>
        <p:nvPicPr>
          <p:cNvPr id="31" name="Picture Placeholder 30">
            <a:extLst>
              <a:ext uri="{FF2B5EF4-FFF2-40B4-BE49-F238E27FC236}">
                <a16:creationId xmlns:a16="http://schemas.microsoft.com/office/drawing/2014/main" id="{A63E595E-8D8B-4C8C-81DE-5789B2613AAD}"/>
              </a:ext>
            </a:extLst>
          </p:cNvPr>
          <p:cNvPicPr>
            <a:picLocks noGrp="1" noChangeAspect="1"/>
          </p:cNvPicPr>
          <p:nvPr>
            <p:ph type="pic" sz="quarter" idx="28"/>
          </p:nvPr>
        </p:nvPicPr>
        <p:blipFill rotWithShape="1">
          <a:blip r:embed="rId2"/>
          <a:srcRect l="37" r="-37" b="72794"/>
          <a:stretch/>
        </p:blipFill>
        <p:spPr>
          <a:xfrm>
            <a:off x="247650" y="2657475"/>
            <a:ext cx="3467100" cy="1338263"/>
          </a:xfrm>
        </p:spPr>
      </p:pic>
      <p:sp>
        <p:nvSpPr>
          <p:cNvPr id="9" name="Text Placeholder 8">
            <a:extLst>
              <a:ext uri="{FF2B5EF4-FFF2-40B4-BE49-F238E27FC236}">
                <a16:creationId xmlns:a16="http://schemas.microsoft.com/office/drawing/2014/main" id="{C734943D-DAEA-47A9-B0F1-D711ED0E8D58}"/>
              </a:ext>
            </a:extLst>
          </p:cNvPr>
          <p:cNvSpPr>
            <a:spLocks noGrp="1"/>
          </p:cNvSpPr>
          <p:nvPr>
            <p:ph type="body" sz="quarter" idx="29"/>
          </p:nvPr>
        </p:nvSpPr>
        <p:spPr>
          <a:xfrm>
            <a:off x="4057176" y="200236"/>
            <a:ext cx="3466302" cy="314326"/>
          </a:xfrm>
        </p:spPr>
        <p:txBody>
          <a:bodyPr/>
          <a:lstStyle/>
          <a:p>
            <a:r>
              <a:rPr lang="en-US" dirty="0"/>
              <a:t>3.2 Editing existing Subjects</a:t>
            </a:r>
            <a:endParaRPr lang="en-PH" dirty="0"/>
          </a:p>
        </p:txBody>
      </p:sp>
      <p:sp>
        <p:nvSpPr>
          <p:cNvPr id="10" name="Text Placeholder 9">
            <a:extLst>
              <a:ext uri="{FF2B5EF4-FFF2-40B4-BE49-F238E27FC236}">
                <a16:creationId xmlns:a16="http://schemas.microsoft.com/office/drawing/2014/main" id="{73FBDE1F-4BE9-41F7-A880-585E492737AE}"/>
              </a:ext>
            </a:extLst>
          </p:cNvPr>
          <p:cNvSpPr>
            <a:spLocks noGrp="1"/>
          </p:cNvSpPr>
          <p:nvPr>
            <p:ph type="body" sz="quarter" idx="30"/>
          </p:nvPr>
        </p:nvSpPr>
        <p:spPr>
          <a:xfrm>
            <a:off x="4056540" y="1852184"/>
            <a:ext cx="3466302" cy="1888897"/>
          </a:xfrm>
        </p:spPr>
        <p:txBody>
          <a:bodyPr>
            <a:normAutofit/>
          </a:bodyPr>
          <a:lstStyle/>
          <a:p>
            <a:pPr marL="285750" indent="-285750">
              <a:buFont typeface="Arial" panose="020B0604020202020204" pitchFamily="34" charset="0"/>
              <a:buChar char="•"/>
            </a:pPr>
            <a:r>
              <a:rPr lang="en-US" dirty="0"/>
              <a:t>Find an existing subject using the search bar. You can search a subject via </a:t>
            </a:r>
            <a:r>
              <a:rPr lang="en-US" b="1" dirty="0"/>
              <a:t>Subject Code</a:t>
            </a:r>
            <a:r>
              <a:rPr lang="en-US" dirty="0"/>
              <a:t> or </a:t>
            </a:r>
            <a:r>
              <a:rPr lang="en-US" b="1" dirty="0"/>
              <a:t>Subject Name/Description</a:t>
            </a:r>
            <a:r>
              <a:rPr lang="en-US" dirty="0"/>
              <a:t>.</a:t>
            </a:r>
          </a:p>
          <a:p>
            <a:pPr marL="285750" indent="-285750">
              <a:buFont typeface="Arial" panose="020B0604020202020204" pitchFamily="34" charset="0"/>
              <a:buChar char="•"/>
            </a:pPr>
            <a:r>
              <a:rPr lang="en-US" b="1" dirty="0"/>
              <a:t>Double-click</a:t>
            </a:r>
            <a:r>
              <a:rPr lang="en-US" dirty="0"/>
              <a:t> on the subject and an </a:t>
            </a:r>
            <a:r>
              <a:rPr lang="en-US" b="1" dirty="0"/>
              <a:t>Edit Subject </a:t>
            </a:r>
            <a:r>
              <a:rPr lang="en-US" dirty="0"/>
              <a:t>tab will pop up on the right side of the screen beside the </a:t>
            </a:r>
            <a:r>
              <a:rPr lang="en-US" b="1" dirty="0"/>
              <a:t>Add Subject</a:t>
            </a:r>
            <a:r>
              <a:rPr lang="en-US" dirty="0"/>
              <a:t> Tab.</a:t>
            </a:r>
          </a:p>
          <a:p>
            <a:pPr marL="285750" indent="-285750">
              <a:buFont typeface="Arial" panose="020B0604020202020204" pitchFamily="34" charset="0"/>
              <a:buChar char="•"/>
            </a:pPr>
            <a:r>
              <a:rPr lang="en-US" dirty="0"/>
              <a:t>Modify and save your changes.</a:t>
            </a:r>
            <a:endParaRPr lang="en-PH" dirty="0"/>
          </a:p>
        </p:txBody>
      </p:sp>
      <p:pic>
        <p:nvPicPr>
          <p:cNvPr id="41" name="Picture Placeholder 40">
            <a:extLst>
              <a:ext uri="{FF2B5EF4-FFF2-40B4-BE49-F238E27FC236}">
                <a16:creationId xmlns:a16="http://schemas.microsoft.com/office/drawing/2014/main" id="{7BB24EBD-57E5-4992-8F21-CFC8E6380AE0}"/>
              </a:ext>
            </a:extLst>
          </p:cNvPr>
          <p:cNvPicPr>
            <a:picLocks noGrp="1" noChangeAspect="1"/>
          </p:cNvPicPr>
          <p:nvPr>
            <p:ph type="pic" sz="quarter" idx="31"/>
          </p:nvPr>
        </p:nvPicPr>
        <p:blipFill rotWithShape="1">
          <a:blip r:embed="rId3"/>
          <a:srcRect l="19332" t="4296" r="6478" b="42759"/>
          <a:stretch/>
        </p:blipFill>
        <p:spPr>
          <a:xfrm>
            <a:off x="4056063" y="514350"/>
            <a:ext cx="3467100" cy="1338263"/>
          </a:xfrm>
        </p:spPr>
      </p:pic>
      <p:sp>
        <p:nvSpPr>
          <p:cNvPr id="12" name="Text Placeholder 11">
            <a:extLst>
              <a:ext uri="{FF2B5EF4-FFF2-40B4-BE49-F238E27FC236}">
                <a16:creationId xmlns:a16="http://schemas.microsoft.com/office/drawing/2014/main" id="{B65F07B0-719A-4924-9080-E24B487481EF}"/>
              </a:ext>
            </a:extLst>
          </p:cNvPr>
          <p:cNvSpPr>
            <a:spLocks noGrp="1"/>
          </p:cNvSpPr>
          <p:nvPr>
            <p:ph type="body" sz="quarter" idx="32"/>
          </p:nvPr>
        </p:nvSpPr>
        <p:spPr>
          <a:xfrm>
            <a:off x="4056540" y="3764158"/>
            <a:ext cx="3466302" cy="314326"/>
          </a:xfrm>
        </p:spPr>
        <p:txBody>
          <a:bodyPr/>
          <a:lstStyle/>
          <a:p>
            <a:r>
              <a:rPr lang="en-US" dirty="0"/>
              <a:t>4.0 Subject Loads Tab</a:t>
            </a:r>
            <a:endParaRPr lang="en-PH" dirty="0"/>
          </a:p>
        </p:txBody>
      </p:sp>
      <p:sp>
        <p:nvSpPr>
          <p:cNvPr id="13" name="Text Placeholder 12">
            <a:extLst>
              <a:ext uri="{FF2B5EF4-FFF2-40B4-BE49-F238E27FC236}">
                <a16:creationId xmlns:a16="http://schemas.microsoft.com/office/drawing/2014/main" id="{43DD0B8B-E288-498E-B744-A164A282CE40}"/>
              </a:ext>
            </a:extLst>
          </p:cNvPr>
          <p:cNvSpPr>
            <a:spLocks noGrp="1"/>
          </p:cNvSpPr>
          <p:nvPr>
            <p:ph type="body" sz="quarter" idx="33"/>
          </p:nvPr>
        </p:nvSpPr>
        <p:spPr>
          <a:xfrm>
            <a:off x="4055904" y="5416106"/>
            <a:ext cx="3466302" cy="1054573"/>
          </a:xfrm>
        </p:spPr>
        <p:txBody>
          <a:bodyPr/>
          <a:lstStyle/>
          <a:p>
            <a:pPr marL="285750" indent="-285750">
              <a:buFont typeface="Arial" panose="020B0604020202020204" pitchFamily="34" charset="0"/>
              <a:buChar char="•"/>
            </a:pPr>
            <a:r>
              <a:rPr lang="en-US" dirty="0"/>
              <a:t>Show a list of loads that has a </a:t>
            </a:r>
            <a:r>
              <a:rPr lang="en-US" b="1" dirty="0"/>
              <a:t>set of subjects</a:t>
            </a:r>
            <a:r>
              <a:rPr lang="en-US" dirty="0"/>
              <a:t> that a </a:t>
            </a:r>
            <a:r>
              <a:rPr lang="en-US" b="1" dirty="0"/>
              <a:t>section</a:t>
            </a:r>
            <a:r>
              <a:rPr lang="en-US" dirty="0"/>
              <a:t> should contain.</a:t>
            </a:r>
          </a:p>
          <a:p>
            <a:pPr marL="285750" indent="-285750">
              <a:buFont typeface="Arial" panose="020B0604020202020204" pitchFamily="34" charset="0"/>
              <a:buChar char="•"/>
            </a:pPr>
            <a:r>
              <a:rPr lang="en-US" dirty="0"/>
              <a:t>It can also be called as a </a:t>
            </a:r>
            <a:r>
              <a:rPr lang="en-US" b="1" dirty="0"/>
              <a:t>curriculum</a:t>
            </a:r>
            <a:r>
              <a:rPr lang="en-US" dirty="0"/>
              <a:t> or </a:t>
            </a:r>
            <a:r>
              <a:rPr lang="en-US" b="1" dirty="0"/>
              <a:t>strand</a:t>
            </a:r>
            <a:r>
              <a:rPr lang="en-US" dirty="0"/>
              <a:t>, depending on the student’s grade level.</a:t>
            </a:r>
            <a:endParaRPr lang="en-PH" dirty="0"/>
          </a:p>
        </p:txBody>
      </p:sp>
      <p:sp>
        <p:nvSpPr>
          <p:cNvPr id="15" name="Text Placeholder 14">
            <a:extLst>
              <a:ext uri="{FF2B5EF4-FFF2-40B4-BE49-F238E27FC236}">
                <a16:creationId xmlns:a16="http://schemas.microsoft.com/office/drawing/2014/main" id="{5F30D165-EBAD-4EDD-B549-15E42682C1ED}"/>
              </a:ext>
            </a:extLst>
          </p:cNvPr>
          <p:cNvSpPr>
            <a:spLocks noGrp="1"/>
          </p:cNvSpPr>
          <p:nvPr>
            <p:ph type="body" sz="quarter" idx="22"/>
          </p:nvPr>
        </p:nvSpPr>
        <p:spPr>
          <a:xfrm>
            <a:off x="246377" y="5029200"/>
            <a:ext cx="3466301" cy="314326"/>
          </a:xfrm>
        </p:spPr>
        <p:txBody>
          <a:bodyPr/>
          <a:lstStyle/>
          <a:p>
            <a:r>
              <a:rPr lang="en-US" dirty="0"/>
              <a:t>Note</a:t>
            </a:r>
            <a:endParaRPr lang="en-PH" dirty="0"/>
          </a:p>
        </p:txBody>
      </p:sp>
      <p:sp>
        <p:nvSpPr>
          <p:cNvPr id="16" name="Text Placeholder 15">
            <a:extLst>
              <a:ext uri="{FF2B5EF4-FFF2-40B4-BE49-F238E27FC236}">
                <a16:creationId xmlns:a16="http://schemas.microsoft.com/office/drawing/2014/main" id="{16C9FA46-1F63-40B9-96AF-D9D1B25FEB20}"/>
              </a:ext>
            </a:extLst>
          </p:cNvPr>
          <p:cNvSpPr>
            <a:spLocks noGrp="1"/>
          </p:cNvSpPr>
          <p:nvPr>
            <p:ph type="body" sz="quarter" idx="23"/>
          </p:nvPr>
        </p:nvSpPr>
        <p:spPr>
          <a:xfrm>
            <a:off x="245741" y="5343526"/>
            <a:ext cx="3466301" cy="2328862"/>
          </a:xfrm>
        </p:spPr>
        <p:txBody>
          <a:bodyPr>
            <a:normAutofit/>
          </a:bodyPr>
          <a:lstStyle/>
          <a:p>
            <a:pPr marL="171450" indent="-171450">
              <a:buFont typeface="Arial" panose="020B0604020202020204" pitchFamily="34" charset="0"/>
              <a:buChar char="•"/>
            </a:pPr>
            <a:r>
              <a:rPr lang="en-US" dirty="0"/>
              <a:t>When filling up the description field of the subject, it is recommended to put the grade level after the subject’s full name.</a:t>
            </a:r>
            <a:r>
              <a:rPr lang="en-PH" dirty="0"/>
              <a:t> Typing it without the grade level is also fine.</a:t>
            </a:r>
            <a:endParaRPr lang="en-US" dirty="0"/>
          </a:p>
        </p:txBody>
      </p:sp>
      <p:pic>
        <p:nvPicPr>
          <p:cNvPr id="35" name="Picture Placeholder 34">
            <a:extLst>
              <a:ext uri="{FF2B5EF4-FFF2-40B4-BE49-F238E27FC236}">
                <a16:creationId xmlns:a16="http://schemas.microsoft.com/office/drawing/2014/main" id="{955BF032-6EAE-4F2A-B87D-7336817C6174}"/>
              </a:ext>
            </a:extLst>
          </p:cNvPr>
          <p:cNvPicPr>
            <a:picLocks noGrp="1" noChangeAspect="1"/>
          </p:cNvPicPr>
          <p:nvPr>
            <p:ph type="pic" sz="quarter" idx="35"/>
          </p:nvPr>
        </p:nvPicPr>
        <p:blipFill>
          <a:blip r:embed="rId4">
            <a:extLst>
              <a:ext uri="{28A0092B-C50C-407E-A947-70E740481C1C}">
                <a14:useLocalDpi xmlns:a14="http://schemas.microsoft.com/office/drawing/2010/main" val="0"/>
              </a:ext>
            </a:extLst>
          </a:blip>
          <a:srcRect/>
          <a:stretch>
            <a:fillRect/>
          </a:stretch>
        </p:blipFill>
        <p:spPr>
          <a:xfrm>
            <a:off x="871852" y="5028989"/>
            <a:ext cx="309564" cy="309564"/>
          </a:xfrm>
        </p:spPr>
      </p:pic>
      <p:sp>
        <p:nvSpPr>
          <p:cNvPr id="18" name="Text Placeholder 17">
            <a:extLst>
              <a:ext uri="{FF2B5EF4-FFF2-40B4-BE49-F238E27FC236}">
                <a16:creationId xmlns:a16="http://schemas.microsoft.com/office/drawing/2014/main" id="{1ADC629D-09A8-41FD-98BC-17C064FFA2D2}"/>
              </a:ext>
            </a:extLst>
          </p:cNvPr>
          <p:cNvSpPr>
            <a:spLocks noGrp="1"/>
          </p:cNvSpPr>
          <p:nvPr>
            <p:ph type="body" sz="quarter" idx="36"/>
          </p:nvPr>
        </p:nvSpPr>
        <p:spPr>
          <a:xfrm>
            <a:off x="246377" y="7714830"/>
            <a:ext cx="3466301" cy="314326"/>
          </a:xfrm>
        </p:spPr>
        <p:txBody>
          <a:bodyPr/>
          <a:lstStyle/>
          <a:p>
            <a:r>
              <a:rPr lang="en-US" dirty="0"/>
              <a:t>Caution</a:t>
            </a:r>
            <a:endParaRPr lang="en-PH" dirty="0"/>
          </a:p>
        </p:txBody>
      </p:sp>
      <p:sp>
        <p:nvSpPr>
          <p:cNvPr id="19" name="Text Placeholder 18">
            <a:extLst>
              <a:ext uri="{FF2B5EF4-FFF2-40B4-BE49-F238E27FC236}">
                <a16:creationId xmlns:a16="http://schemas.microsoft.com/office/drawing/2014/main" id="{37465719-2B02-4E1D-8F99-ED13A1C4433E}"/>
              </a:ext>
            </a:extLst>
          </p:cNvPr>
          <p:cNvSpPr>
            <a:spLocks noGrp="1"/>
          </p:cNvSpPr>
          <p:nvPr>
            <p:ph type="body" sz="quarter" idx="37"/>
          </p:nvPr>
        </p:nvSpPr>
        <p:spPr>
          <a:xfrm>
            <a:off x="245741" y="8024603"/>
            <a:ext cx="3466301" cy="1136844"/>
          </a:xfrm>
        </p:spPr>
        <p:txBody>
          <a:bodyPr>
            <a:normAutofit lnSpcReduction="10000"/>
          </a:bodyPr>
          <a:lstStyle/>
          <a:p>
            <a:pPr marL="171450" indent="-171450">
              <a:buFont typeface="Arial" panose="020B0604020202020204" pitchFamily="34" charset="0"/>
              <a:buChar char="•"/>
            </a:pPr>
            <a:r>
              <a:rPr lang="en-US" dirty="0"/>
              <a:t>It is recommended that </a:t>
            </a:r>
            <a:r>
              <a:rPr lang="en-US" b="1" dirty="0"/>
              <a:t>Subject Codes </a:t>
            </a:r>
            <a:r>
              <a:rPr lang="en-US" dirty="0"/>
              <a:t>should have </a:t>
            </a:r>
            <a:r>
              <a:rPr lang="en-US" b="1" dirty="0"/>
              <a:t>unique names</a:t>
            </a:r>
            <a:r>
              <a:rPr lang="en-US" dirty="0"/>
              <a:t> and must not have duplicates.</a:t>
            </a:r>
          </a:p>
          <a:p>
            <a:pPr marL="171450" indent="-171450">
              <a:buFont typeface="Arial" panose="020B0604020202020204" pitchFamily="34" charset="0"/>
              <a:buChar char="•"/>
            </a:pPr>
            <a:r>
              <a:rPr lang="en-US" dirty="0"/>
              <a:t>Only</a:t>
            </a:r>
            <a:r>
              <a:rPr lang="en-US" b="1" dirty="0"/>
              <a:t> Advisory Subjects</a:t>
            </a:r>
            <a:r>
              <a:rPr lang="en-US" dirty="0"/>
              <a:t> should always have a code of </a:t>
            </a:r>
            <a:r>
              <a:rPr lang="en-US" b="1" dirty="0"/>
              <a:t>ADV </a:t>
            </a:r>
            <a:r>
              <a:rPr lang="en-US" dirty="0"/>
              <a:t>with its corresponding grade level. (ex ADV7)</a:t>
            </a:r>
            <a:endParaRPr lang="en-PH" b="1" dirty="0"/>
          </a:p>
        </p:txBody>
      </p:sp>
      <p:pic>
        <p:nvPicPr>
          <p:cNvPr id="33" name="Picture Placeholder 32">
            <a:extLst>
              <a:ext uri="{FF2B5EF4-FFF2-40B4-BE49-F238E27FC236}">
                <a16:creationId xmlns:a16="http://schemas.microsoft.com/office/drawing/2014/main" id="{9CF49FC9-FFC8-477E-9C8F-FC4B6267AF86}"/>
              </a:ext>
            </a:extLst>
          </p:cNvPr>
          <p:cNvPicPr>
            <a:picLocks noGrp="1" noChangeAspect="1"/>
          </p:cNvPicPr>
          <p:nvPr>
            <p:ph type="pic" sz="quarter" idx="38"/>
          </p:nvPr>
        </p:nvPicPr>
        <p:blipFill>
          <a:blip r:embed="rId5">
            <a:extLst>
              <a:ext uri="{28A0092B-C50C-407E-A947-70E740481C1C}">
                <a14:useLocalDpi xmlns:a14="http://schemas.microsoft.com/office/drawing/2010/main" val="0"/>
              </a:ext>
            </a:extLst>
          </a:blip>
          <a:srcRect/>
          <a:stretch>
            <a:fillRect/>
          </a:stretch>
        </p:blipFill>
        <p:spPr>
          <a:xfrm>
            <a:off x="1206180" y="7715275"/>
            <a:ext cx="309562" cy="309563"/>
          </a:xfrm>
        </p:spPr>
      </p:pic>
      <p:pic>
        <p:nvPicPr>
          <p:cNvPr id="29" name="Picture Placeholder 28">
            <a:extLst>
              <a:ext uri="{FF2B5EF4-FFF2-40B4-BE49-F238E27FC236}">
                <a16:creationId xmlns:a16="http://schemas.microsoft.com/office/drawing/2014/main" id="{D7D2C47B-3E8C-4F2C-A64E-D4CA97DAB42A}"/>
              </a:ext>
            </a:extLst>
          </p:cNvPr>
          <p:cNvPicPr>
            <a:picLocks noGrp="1" noChangeAspect="1"/>
          </p:cNvPicPr>
          <p:nvPr>
            <p:ph type="pic" sz="quarter" idx="25"/>
          </p:nvPr>
        </p:nvPicPr>
        <p:blipFill rotWithShape="1">
          <a:blip r:embed="rId6"/>
          <a:srcRect l="34908" t="611" r="15901" b="47603"/>
          <a:stretch/>
        </p:blipFill>
        <p:spPr>
          <a:xfrm>
            <a:off x="248285" y="514562"/>
            <a:ext cx="3467573" cy="1337622"/>
          </a:xfrm>
        </p:spPr>
      </p:pic>
      <p:pic>
        <p:nvPicPr>
          <p:cNvPr id="37" name="Picture 36">
            <a:extLst>
              <a:ext uri="{FF2B5EF4-FFF2-40B4-BE49-F238E27FC236}">
                <a16:creationId xmlns:a16="http://schemas.microsoft.com/office/drawing/2014/main" id="{10DBEF84-E8E5-49FF-9DDF-2008921FD7E0}"/>
              </a:ext>
            </a:extLst>
          </p:cNvPr>
          <p:cNvPicPr>
            <a:picLocks noChangeAspect="1"/>
          </p:cNvPicPr>
          <p:nvPr/>
        </p:nvPicPr>
        <p:blipFill rotWithShape="1">
          <a:blip r:embed="rId7"/>
          <a:srcRect l="2056" t="29729" r="20487" b="29187"/>
          <a:stretch/>
        </p:blipFill>
        <p:spPr>
          <a:xfrm>
            <a:off x="496091" y="6239509"/>
            <a:ext cx="3082599" cy="1334937"/>
          </a:xfrm>
          <a:prstGeom prst="rect">
            <a:avLst/>
          </a:prstGeom>
        </p:spPr>
      </p:pic>
      <p:pic>
        <p:nvPicPr>
          <p:cNvPr id="49" name="Picture Placeholder 48">
            <a:extLst>
              <a:ext uri="{FF2B5EF4-FFF2-40B4-BE49-F238E27FC236}">
                <a16:creationId xmlns:a16="http://schemas.microsoft.com/office/drawing/2014/main" id="{9FD53059-DC89-4A48-818B-0CD95589FE77}"/>
              </a:ext>
            </a:extLst>
          </p:cNvPr>
          <p:cNvPicPr>
            <a:picLocks noGrp="1" noChangeAspect="1"/>
          </p:cNvPicPr>
          <p:nvPr>
            <p:ph type="pic" sz="quarter" idx="34"/>
          </p:nvPr>
        </p:nvPicPr>
        <p:blipFill rotWithShape="1">
          <a:blip r:embed="rId8"/>
          <a:srcRect l="13415" t="4677" r="13389" b="55518"/>
          <a:stretch/>
        </p:blipFill>
        <p:spPr>
          <a:xfrm>
            <a:off x="4056541" y="4078484"/>
            <a:ext cx="3466302" cy="1337622"/>
          </a:xfrm>
        </p:spPr>
      </p:pic>
      <p:sp>
        <p:nvSpPr>
          <p:cNvPr id="56" name="Text Placeholder 11">
            <a:extLst>
              <a:ext uri="{FF2B5EF4-FFF2-40B4-BE49-F238E27FC236}">
                <a16:creationId xmlns:a16="http://schemas.microsoft.com/office/drawing/2014/main" id="{C7CDB728-2726-491A-85AA-37A9D63BBE99}"/>
              </a:ext>
            </a:extLst>
          </p:cNvPr>
          <p:cNvSpPr txBox="1">
            <a:spLocks/>
          </p:cNvSpPr>
          <p:nvPr/>
        </p:nvSpPr>
        <p:spPr>
          <a:xfrm>
            <a:off x="4056540" y="6470679"/>
            <a:ext cx="3466302" cy="314326"/>
          </a:xfrm>
          <a:prstGeom prst="rect">
            <a:avLst/>
          </a:prstGeom>
          <a:noFill/>
        </p:spPr>
        <p:txBody>
          <a:bodyPr vert="horz" lIns="91440" tIns="45720" rIns="91440" bIns="45720" rtlCol="0" anchor="t">
            <a:normAutofit/>
          </a:bodyPr>
          <a:lstStyle>
            <a:lvl1pPr marL="123319" indent="-123319" algn="l" defTabSz="493275" rtl="0" eaLnBrk="1" latinLnBrk="0" hangingPunct="1">
              <a:lnSpc>
                <a:spcPct val="90000"/>
              </a:lnSpc>
              <a:spcBef>
                <a:spcPts val="540"/>
              </a:spcBef>
              <a:buFont typeface="Arial" panose="020B0604020202020204" pitchFamily="34" charset="0"/>
              <a:buNone/>
              <a:defRPr sz="1600" b="1" kern="1200">
                <a:solidFill>
                  <a:srgbClr val="154223"/>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r>
              <a:rPr lang="en-US" dirty="0"/>
              <a:t>4.1 Creating new Subject Loads</a:t>
            </a:r>
            <a:endParaRPr lang="en-PH" dirty="0"/>
          </a:p>
        </p:txBody>
      </p:sp>
      <p:sp>
        <p:nvSpPr>
          <p:cNvPr id="57" name="Text Placeholder 12">
            <a:extLst>
              <a:ext uri="{FF2B5EF4-FFF2-40B4-BE49-F238E27FC236}">
                <a16:creationId xmlns:a16="http://schemas.microsoft.com/office/drawing/2014/main" id="{BA2D8D12-77E5-47A0-8655-D4B802E6ECE7}"/>
              </a:ext>
            </a:extLst>
          </p:cNvPr>
          <p:cNvSpPr txBox="1">
            <a:spLocks/>
          </p:cNvSpPr>
          <p:nvPr/>
        </p:nvSpPr>
        <p:spPr>
          <a:xfrm>
            <a:off x="4055904" y="8122627"/>
            <a:ext cx="3466302" cy="1200021"/>
          </a:xfrm>
          <a:prstGeom prst="rect">
            <a:avLst/>
          </a:prstGeom>
        </p:spPr>
        <p:txBody>
          <a:bodyPr vert="horz" lIns="91440" tIns="45720" rIns="91440" bIns="45720" rtlCol="0">
            <a:normAutofit/>
          </a:bodyPr>
          <a:lstStyle>
            <a:lvl1pPr marL="123319" indent="-123319" algn="l" defTabSz="493275" rtl="0" eaLnBrk="1" latinLnBrk="0" hangingPunct="1">
              <a:lnSpc>
                <a:spcPct val="90000"/>
              </a:lnSpc>
              <a:spcBef>
                <a:spcPts val="540"/>
              </a:spcBef>
              <a:buFont typeface="Arial" panose="020B0604020202020204" pitchFamily="34" charset="0"/>
              <a:buNone/>
              <a:defRPr sz="1300" b="0" kern="1200">
                <a:solidFill>
                  <a:schemeClr val="tx1"/>
                </a:solidFill>
                <a:latin typeface="Arial" panose="020B0604020202020204" pitchFamily="34" charset="0"/>
                <a:ea typeface="+mn-ea"/>
                <a:cs typeface="Arial" panose="020B0604020202020204" pitchFamily="34" charset="0"/>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pPr marL="285750" indent="-285750">
              <a:buFont typeface="Arial" panose="020B0604020202020204" pitchFamily="34" charset="0"/>
              <a:buChar char="•"/>
            </a:pPr>
            <a:r>
              <a:rPr lang="en-US" dirty="0"/>
              <a:t>On the right side of the screen, you will see an </a:t>
            </a:r>
            <a:r>
              <a:rPr lang="en-US" b="1" dirty="0"/>
              <a:t>Add Load</a:t>
            </a:r>
            <a:r>
              <a:rPr lang="en-US" dirty="0"/>
              <a:t> tab where you will make a new subject to the database.</a:t>
            </a:r>
          </a:p>
          <a:p>
            <a:pPr marL="285750" indent="-285750">
              <a:buFont typeface="Arial" panose="020B0604020202020204" pitchFamily="34" charset="0"/>
              <a:buChar char="•"/>
            </a:pPr>
            <a:r>
              <a:rPr lang="en-US" dirty="0"/>
              <a:t>Fill-up all the required fields and save your new subject load.</a:t>
            </a:r>
            <a:endParaRPr lang="en-PH" dirty="0"/>
          </a:p>
          <a:p>
            <a:pPr marL="285750" indent="-285750">
              <a:buFont typeface="Arial" panose="020B0604020202020204" pitchFamily="34" charset="0"/>
              <a:buChar char="•"/>
            </a:pPr>
            <a:endParaRPr lang="en-US" dirty="0"/>
          </a:p>
        </p:txBody>
      </p:sp>
      <p:pic>
        <p:nvPicPr>
          <p:cNvPr id="69" name="Picture Placeholder 67">
            <a:extLst>
              <a:ext uri="{FF2B5EF4-FFF2-40B4-BE49-F238E27FC236}">
                <a16:creationId xmlns:a16="http://schemas.microsoft.com/office/drawing/2014/main" id="{F8523412-D1E6-431A-AFEA-6B08D22ABCA8}"/>
              </a:ext>
            </a:extLst>
          </p:cNvPr>
          <p:cNvPicPr>
            <a:picLocks noChangeAspect="1"/>
          </p:cNvPicPr>
          <p:nvPr/>
        </p:nvPicPr>
        <p:blipFill rotWithShape="1">
          <a:blip r:embed="rId9"/>
          <a:srcRect t="681" b="56535"/>
          <a:stretch/>
        </p:blipFill>
        <p:spPr>
          <a:xfrm>
            <a:off x="4055904" y="6797278"/>
            <a:ext cx="3466302" cy="1337622"/>
          </a:xfrm>
          <a:prstGeom prst="rect">
            <a:avLst/>
          </a:prstGeom>
          <a:ln w="12700">
            <a:solidFill>
              <a:srgbClr val="00A1DA"/>
            </a:solidFill>
            <a:prstDash val="lgDash"/>
          </a:ln>
        </p:spPr>
      </p:pic>
    </p:spTree>
    <p:extLst>
      <p:ext uri="{BB962C8B-B14F-4D97-AF65-F5344CB8AC3E}">
        <p14:creationId xmlns:p14="http://schemas.microsoft.com/office/powerpoint/2010/main" val="1646707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0B5B6EE-7C75-4087-BE95-1FB60544FA19}"/>
              </a:ext>
            </a:extLst>
          </p:cNvPr>
          <p:cNvSpPr>
            <a:spLocks noGrp="1"/>
          </p:cNvSpPr>
          <p:nvPr>
            <p:ph type="sldNum" sz="quarter" idx="12"/>
          </p:nvPr>
        </p:nvSpPr>
        <p:spPr/>
        <p:txBody>
          <a:bodyPr/>
          <a:lstStyle/>
          <a:p>
            <a:fld id="{F25607EA-B51C-4EAA-890E-751610D81273}" type="slidenum">
              <a:rPr lang="en-PH" smtClean="0"/>
              <a:pPr/>
              <a:t>12</a:t>
            </a:fld>
            <a:endParaRPr lang="en-PH" dirty="0"/>
          </a:p>
        </p:txBody>
      </p:sp>
      <p:sp>
        <p:nvSpPr>
          <p:cNvPr id="3" name="Text Placeholder 2">
            <a:extLst>
              <a:ext uri="{FF2B5EF4-FFF2-40B4-BE49-F238E27FC236}">
                <a16:creationId xmlns:a16="http://schemas.microsoft.com/office/drawing/2014/main" id="{97EFB6E2-38F5-4CEA-9E07-1D24F6D86733}"/>
              </a:ext>
            </a:extLst>
          </p:cNvPr>
          <p:cNvSpPr>
            <a:spLocks noGrp="1"/>
          </p:cNvSpPr>
          <p:nvPr>
            <p:ph type="body" sz="quarter" idx="19"/>
          </p:nvPr>
        </p:nvSpPr>
        <p:spPr/>
        <p:txBody>
          <a:bodyPr/>
          <a:lstStyle/>
          <a:p>
            <a:r>
              <a:rPr lang="en-US" dirty="0"/>
              <a:t>4.2 Editing a Subject Load</a:t>
            </a:r>
            <a:endParaRPr lang="en-PH" dirty="0"/>
          </a:p>
        </p:txBody>
      </p:sp>
      <p:sp>
        <p:nvSpPr>
          <p:cNvPr id="4" name="Text Placeholder 3">
            <a:extLst>
              <a:ext uri="{FF2B5EF4-FFF2-40B4-BE49-F238E27FC236}">
                <a16:creationId xmlns:a16="http://schemas.microsoft.com/office/drawing/2014/main" id="{5266A5F8-CFFE-402F-BB83-9FAD301CE6FB}"/>
              </a:ext>
            </a:extLst>
          </p:cNvPr>
          <p:cNvSpPr>
            <a:spLocks noGrp="1"/>
          </p:cNvSpPr>
          <p:nvPr>
            <p:ph type="body" sz="quarter" idx="24"/>
          </p:nvPr>
        </p:nvSpPr>
        <p:spPr>
          <a:xfrm>
            <a:off x="248285" y="1852182"/>
            <a:ext cx="3467573" cy="7228317"/>
          </a:xfrm>
        </p:spPr>
        <p:txBody>
          <a:bodyPr>
            <a:normAutofit/>
          </a:bodyPr>
          <a:lstStyle/>
          <a:p>
            <a:pPr marL="285750" indent="-285750">
              <a:buFont typeface="Arial" panose="020B0604020202020204" pitchFamily="34" charset="0"/>
              <a:buChar char="•"/>
            </a:pPr>
            <a:r>
              <a:rPr lang="en-US" dirty="0"/>
              <a:t>Find loads using the search bar.</a:t>
            </a:r>
          </a:p>
          <a:p>
            <a:pPr marL="285750" indent="-285750">
              <a:buFont typeface="Arial" panose="020B0604020202020204" pitchFamily="34" charset="0"/>
              <a:buChar char="•"/>
            </a:pPr>
            <a:r>
              <a:rPr lang="en-US" b="1" dirty="0"/>
              <a:t>Double-click</a:t>
            </a:r>
            <a:r>
              <a:rPr lang="en-US" dirty="0"/>
              <a:t> on the selected load and an </a:t>
            </a:r>
            <a:r>
              <a:rPr lang="en-US" b="1" dirty="0"/>
              <a:t>Edit Load</a:t>
            </a:r>
            <a:r>
              <a:rPr lang="en-US" dirty="0"/>
              <a:t> tab will pop-up on the right side of the screen.</a:t>
            </a:r>
          </a:p>
          <a:p>
            <a:pPr marL="285750" indent="-285750">
              <a:buFont typeface="Arial" panose="020B0604020202020204" pitchFamily="34" charset="0"/>
              <a:buChar char="•"/>
            </a:pPr>
            <a:r>
              <a:rPr lang="en-US" dirty="0"/>
              <a:t>Modifying an existing load will give you additional options to modify below. This is where you’ll assign a set of subjects inside this load.</a:t>
            </a:r>
          </a:p>
          <a:p>
            <a:pPr marL="285750" indent="-285750">
              <a:buFont typeface="Arial" panose="020B0604020202020204" pitchFamily="34" charset="0"/>
              <a:buChar char="•"/>
            </a:pPr>
            <a:r>
              <a:rPr lang="en-US" dirty="0"/>
              <a:t>The first table is where the list of subjects available on the database is found. You will select the subjects you would want to add from this list.</a:t>
            </a:r>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r>
              <a:rPr lang="en-PH" b="1" dirty="0"/>
              <a:t>Click</a:t>
            </a:r>
            <a:r>
              <a:rPr lang="en-PH" dirty="0"/>
              <a:t> on a subject and press </a:t>
            </a:r>
            <a:r>
              <a:rPr lang="en-PH" b="1" dirty="0"/>
              <a:t>Add </a:t>
            </a:r>
            <a:r>
              <a:rPr lang="en-US" b="1" dirty="0"/>
              <a:t>Button</a:t>
            </a:r>
            <a:r>
              <a:rPr lang="en-US" dirty="0"/>
              <a:t> below to add it to the list.</a:t>
            </a:r>
            <a:endParaRPr lang="en-PH" dirty="0"/>
          </a:p>
          <a:p>
            <a:pPr marL="285750" indent="-285750">
              <a:buFont typeface="Arial" panose="020B0604020202020204" pitchFamily="34" charset="0"/>
              <a:buChar char="•"/>
            </a:pPr>
            <a:r>
              <a:rPr lang="en-PH" dirty="0"/>
              <a:t>The next table contains all the subjects the current load has. (12 subjects max </a:t>
            </a:r>
            <a:r>
              <a:rPr lang="en-US" b="1" dirty="0"/>
              <a:t>excluding Advisory Subjects</a:t>
            </a:r>
            <a:r>
              <a:rPr lang="en-US" dirty="0"/>
              <a:t>.</a:t>
            </a:r>
            <a:r>
              <a:rPr lang="en-PH" dirty="0"/>
              <a:t>)</a:t>
            </a:r>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endParaRPr lang="en-PH" dirty="0"/>
          </a:p>
          <a:p>
            <a:pPr marL="285750" indent="-285750">
              <a:buFont typeface="Arial" panose="020B0604020202020204" pitchFamily="34" charset="0"/>
              <a:buChar char="•"/>
            </a:pPr>
            <a:r>
              <a:rPr lang="en-PH" dirty="0"/>
              <a:t>If you misadded a subject, click on it and press the Remove Button below to remove it. </a:t>
            </a:r>
          </a:p>
          <a:p>
            <a:pPr marL="285750" indent="-285750">
              <a:buFont typeface="Arial" panose="020B0604020202020204" pitchFamily="34" charset="0"/>
              <a:buChar char="•"/>
            </a:pPr>
            <a:r>
              <a:rPr lang="en-PH" dirty="0"/>
              <a:t>Save your changes.</a:t>
            </a:r>
          </a:p>
        </p:txBody>
      </p:sp>
      <p:sp>
        <p:nvSpPr>
          <p:cNvPr id="15" name="Text Placeholder 14">
            <a:extLst>
              <a:ext uri="{FF2B5EF4-FFF2-40B4-BE49-F238E27FC236}">
                <a16:creationId xmlns:a16="http://schemas.microsoft.com/office/drawing/2014/main" id="{504AEA75-A94A-4ECB-B1DF-0EE1EEB8FF02}"/>
              </a:ext>
            </a:extLst>
          </p:cNvPr>
          <p:cNvSpPr>
            <a:spLocks noGrp="1"/>
          </p:cNvSpPr>
          <p:nvPr>
            <p:ph type="body" sz="quarter" idx="22"/>
          </p:nvPr>
        </p:nvSpPr>
        <p:spPr>
          <a:xfrm>
            <a:off x="4056540" y="194412"/>
            <a:ext cx="3466301" cy="314326"/>
          </a:xfrm>
        </p:spPr>
        <p:txBody>
          <a:bodyPr/>
          <a:lstStyle/>
          <a:p>
            <a:r>
              <a:rPr lang="en-US" dirty="0"/>
              <a:t>Note</a:t>
            </a:r>
            <a:endParaRPr lang="en-PH" dirty="0"/>
          </a:p>
        </p:txBody>
      </p:sp>
      <p:sp>
        <p:nvSpPr>
          <p:cNvPr id="16" name="Text Placeholder 15">
            <a:extLst>
              <a:ext uri="{FF2B5EF4-FFF2-40B4-BE49-F238E27FC236}">
                <a16:creationId xmlns:a16="http://schemas.microsoft.com/office/drawing/2014/main" id="{6703B4BD-CC78-445C-9F10-CEDFB7CA7ECF}"/>
              </a:ext>
            </a:extLst>
          </p:cNvPr>
          <p:cNvSpPr>
            <a:spLocks noGrp="1"/>
          </p:cNvSpPr>
          <p:nvPr>
            <p:ph type="body" sz="quarter" idx="23"/>
          </p:nvPr>
        </p:nvSpPr>
        <p:spPr>
          <a:xfrm>
            <a:off x="4055904" y="508739"/>
            <a:ext cx="3466301" cy="775300"/>
          </a:xfrm>
        </p:spPr>
        <p:txBody>
          <a:bodyPr>
            <a:normAutofit lnSpcReduction="10000"/>
          </a:bodyPr>
          <a:lstStyle/>
          <a:p>
            <a:pPr marL="171450" indent="-171450">
              <a:buFont typeface="Arial" panose="020B0604020202020204" pitchFamily="34" charset="0"/>
              <a:buChar char="•"/>
            </a:pPr>
            <a:r>
              <a:rPr lang="en-US" dirty="0"/>
              <a:t>You can select multiple subjects to add or remove from the list.</a:t>
            </a:r>
          </a:p>
          <a:p>
            <a:pPr marL="171450" indent="-171450">
              <a:buFont typeface="Arial" panose="020B0604020202020204" pitchFamily="34" charset="0"/>
              <a:buChar char="•"/>
            </a:pPr>
            <a:r>
              <a:rPr lang="en-US" dirty="0"/>
              <a:t>A load cannot have 2 or more subjects with the same name.</a:t>
            </a:r>
            <a:endParaRPr lang="en-PH" dirty="0"/>
          </a:p>
        </p:txBody>
      </p:sp>
      <p:pic>
        <p:nvPicPr>
          <p:cNvPr id="50" name="Picture Placeholder 49">
            <a:extLst>
              <a:ext uri="{FF2B5EF4-FFF2-40B4-BE49-F238E27FC236}">
                <a16:creationId xmlns:a16="http://schemas.microsoft.com/office/drawing/2014/main" id="{2A6AE379-1120-4C26-82CD-A8A8C375C480}"/>
              </a:ext>
            </a:extLst>
          </p:cNvPr>
          <p:cNvPicPr>
            <a:picLocks noGrp="1" noChangeAspect="1"/>
          </p:cNvPicPr>
          <p:nvPr>
            <p:ph type="pic" sz="quarter" idx="35"/>
          </p:nvPr>
        </p:nvPicPr>
        <p:blipFill>
          <a:blip r:embed="rId2">
            <a:extLst>
              <a:ext uri="{28A0092B-C50C-407E-A947-70E740481C1C}">
                <a14:useLocalDpi xmlns:a14="http://schemas.microsoft.com/office/drawing/2010/main" val="0"/>
              </a:ext>
            </a:extLst>
          </a:blip>
          <a:srcRect/>
          <a:stretch>
            <a:fillRect/>
          </a:stretch>
        </p:blipFill>
        <p:spPr>
          <a:xfrm>
            <a:off x="4682015" y="194201"/>
            <a:ext cx="309564" cy="309564"/>
          </a:xfrm>
        </p:spPr>
      </p:pic>
      <p:sp>
        <p:nvSpPr>
          <p:cNvPr id="18" name="Text Placeholder 17">
            <a:extLst>
              <a:ext uri="{FF2B5EF4-FFF2-40B4-BE49-F238E27FC236}">
                <a16:creationId xmlns:a16="http://schemas.microsoft.com/office/drawing/2014/main" id="{6C24EEBA-E522-48A7-840A-B0B54D0FC6E2}"/>
              </a:ext>
            </a:extLst>
          </p:cNvPr>
          <p:cNvSpPr>
            <a:spLocks noGrp="1"/>
          </p:cNvSpPr>
          <p:nvPr>
            <p:ph type="body" sz="quarter" idx="36"/>
          </p:nvPr>
        </p:nvSpPr>
        <p:spPr>
          <a:xfrm>
            <a:off x="4055904" y="1336933"/>
            <a:ext cx="3466301" cy="314326"/>
          </a:xfrm>
        </p:spPr>
        <p:txBody>
          <a:bodyPr/>
          <a:lstStyle/>
          <a:p>
            <a:r>
              <a:rPr lang="en-US" dirty="0"/>
              <a:t>Caution</a:t>
            </a:r>
            <a:endParaRPr lang="en-PH" dirty="0"/>
          </a:p>
        </p:txBody>
      </p:sp>
      <p:sp>
        <p:nvSpPr>
          <p:cNvPr id="19" name="Text Placeholder 18">
            <a:extLst>
              <a:ext uri="{FF2B5EF4-FFF2-40B4-BE49-F238E27FC236}">
                <a16:creationId xmlns:a16="http://schemas.microsoft.com/office/drawing/2014/main" id="{EE86AFA8-9569-4EB2-8CF7-240816182A59}"/>
              </a:ext>
            </a:extLst>
          </p:cNvPr>
          <p:cNvSpPr>
            <a:spLocks noGrp="1"/>
          </p:cNvSpPr>
          <p:nvPr>
            <p:ph type="body" sz="quarter" idx="37"/>
          </p:nvPr>
        </p:nvSpPr>
        <p:spPr>
          <a:xfrm>
            <a:off x="4055268" y="1651260"/>
            <a:ext cx="3466301" cy="2734494"/>
          </a:xfrm>
        </p:spPr>
        <p:txBody>
          <a:bodyPr/>
          <a:lstStyle/>
          <a:p>
            <a:pPr marL="171450" indent="-171450">
              <a:buFont typeface="Arial" panose="020B0604020202020204" pitchFamily="34" charset="0"/>
              <a:buChar char="•"/>
            </a:pPr>
            <a:endParaRPr lang="en-US" b="1" dirty="0"/>
          </a:p>
          <a:p>
            <a:pPr marL="171450" indent="-171450">
              <a:buFont typeface="Arial" panose="020B0604020202020204" pitchFamily="34" charset="0"/>
              <a:buChar char="•"/>
            </a:pPr>
            <a:r>
              <a:rPr lang="en-US" b="1" dirty="0"/>
              <a:t>The order</a:t>
            </a:r>
            <a:r>
              <a:rPr lang="en-US" dirty="0"/>
              <a:t> of which you add the subjects to the load will be </a:t>
            </a:r>
            <a:r>
              <a:rPr lang="en-US" b="1" dirty="0"/>
              <a:t>the same</a:t>
            </a:r>
            <a:r>
              <a:rPr lang="en-US" dirty="0"/>
              <a:t> when it is written on the </a:t>
            </a:r>
            <a:r>
              <a:rPr lang="en-US" b="1" dirty="0"/>
              <a:t>report card</a:t>
            </a:r>
            <a:r>
              <a:rPr lang="en-US" dirty="0"/>
              <a:t> files.</a:t>
            </a:r>
          </a:p>
          <a:p>
            <a:pPr marL="0" indent="0"/>
            <a:endParaRPr lang="en-US" dirty="0"/>
          </a:p>
          <a:p>
            <a:pPr marL="171450" indent="-171450">
              <a:buFont typeface="Arial" panose="020B0604020202020204" pitchFamily="34" charset="0"/>
              <a:buChar char="•"/>
            </a:pPr>
            <a:r>
              <a:rPr lang="en-US" dirty="0"/>
              <a:t>The last 6 subjects must </a:t>
            </a:r>
            <a:r>
              <a:rPr lang="en-US" b="1" dirty="0"/>
              <a:t>always</a:t>
            </a:r>
            <a:r>
              <a:rPr lang="en-US" dirty="0"/>
              <a:t> be these subjects in exact order:</a:t>
            </a:r>
          </a:p>
          <a:p>
            <a:pPr marL="589538" lvl="1" indent="-342900">
              <a:buFont typeface="+mj-lt"/>
              <a:buAutoNum type="arabicPeriod"/>
            </a:pPr>
            <a:r>
              <a:rPr lang="en-US" sz="1100" dirty="0"/>
              <a:t>MAPEH</a:t>
            </a:r>
          </a:p>
          <a:p>
            <a:pPr marL="589538" lvl="1" indent="-342900">
              <a:buFont typeface="+mj-lt"/>
              <a:buAutoNum type="arabicPeriod"/>
            </a:pPr>
            <a:r>
              <a:rPr lang="en-US" sz="1100" dirty="0"/>
              <a:t>Music</a:t>
            </a:r>
          </a:p>
          <a:p>
            <a:pPr marL="589538" lvl="1" indent="-342900">
              <a:buFont typeface="+mj-lt"/>
              <a:buAutoNum type="arabicPeriod"/>
            </a:pPr>
            <a:r>
              <a:rPr lang="en-US" sz="1100" dirty="0"/>
              <a:t>Arts</a:t>
            </a:r>
          </a:p>
          <a:p>
            <a:pPr marL="589538" lvl="1" indent="-342900">
              <a:buFont typeface="+mj-lt"/>
              <a:buAutoNum type="arabicPeriod"/>
            </a:pPr>
            <a:r>
              <a:rPr lang="en-US" sz="1100" dirty="0"/>
              <a:t>Physical Education</a:t>
            </a:r>
          </a:p>
          <a:p>
            <a:pPr marL="589538" lvl="1" indent="-342900">
              <a:buFont typeface="+mj-lt"/>
              <a:buAutoNum type="arabicPeriod"/>
            </a:pPr>
            <a:r>
              <a:rPr lang="en-US" sz="1100" dirty="0"/>
              <a:t>Health</a:t>
            </a:r>
          </a:p>
          <a:p>
            <a:pPr marL="589538" lvl="1" indent="-342900">
              <a:buFont typeface="+mj-lt"/>
              <a:buAutoNum type="arabicPeriod"/>
            </a:pPr>
            <a:r>
              <a:rPr lang="en-US" sz="1100" dirty="0"/>
              <a:t>Advisory</a:t>
            </a:r>
          </a:p>
          <a:p>
            <a:pPr marL="171450" indent="-171450">
              <a:buFont typeface="Arial" panose="020B0604020202020204" pitchFamily="34" charset="0"/>
              <a:buChar char="•"/>
            </a:pPr>
            <a:endParaRPr lang="en-US" dirty="0"/>
          </a:p>
        </p:txBody>
      </p:sp>
      <p:pic>
        <p:nvPicPr>
          <p:cNvPr id="52" name="Picture Placeholder 51">
            <a:extLst>
              <a:ext uri="{FF2B5EF4-FFF2-40B4-BE49-F238E27FC236}">
                <a16:creationId xmlns:a16="http://schemas.microsoft.com/office/drawing/2014/main" id="{8EB14DF3-AE05-43E7-BF6E-A6F538B923A7}"/>
              </a:ext>
            </a:extLst>
          </p:cNvPr>
          <p:cNvPicPr>
            <a:picLocks noGrp="1" noChangeAspect="1"/>
          </p:cNvPicPr>
          <p:nvPr>
            <p:ph type="pic" sz="quarter" idx="38"/>
          </p:nvPr>
        </p:nvPicPr>
        <p:blipFill>
          <a:blip r:embed="rId3">
            <a:extLst>
              <a:ext uri="{28A0092B-C50C-407E-A947-70E740481C1C}">
                <a14:useLocalDpi xmlns:a14="http://schemas.microsoft.com/office/drawing/2010/main" val="0"/>
              </a:ext>
            </a:extLst>
          </a:blip>
          <a:srcRect/>
          <a:stretch>
            <a:fillRect/>
          </a:stretch>
        </p:blipFill>
        <p:spPr>
          <a:xfrm>
            <a:off x="5015230" y="1336722"/>
            <a:ext cx="309564" cy="309564"/>
          </a:xfrm>
        </p:spPr>
      </p:pic>
      <p:sp>
        <p:nvSpPr>
          <p:cNvPr id="21" name="Text Placeholder 20">
            <a:extLst>
              <a:ext uri="{FF2B5EF4-FFF2-40B4-BE49-F238E27FC236}">
                <a16:creationId xmlns:a16="http://schemas.microsoft.com/office/drawing/2014/main" id="{C97B24BC-D723-45F7-9DA9-CCEF78785AEB}"/>
              </a:ext>
            </a:extLst>
          </p:cNvPr>
          <p:cNvSpPr>
            <a:spLocks noGrp="1"/>
          </p:cNvSpPr>
          <p:nvPr>
            <p:ph type="body" sz="quarter" idx="39"/>
          </p:nvPr>
        </p:nvSpPr>
        <p:spPr>
          <a:xfrm>
            <a:off x="4055268" y="4442000"/>
            <a:ext cx="3466301" cy="314326"/>
          </a:xfrm>
        </p:spPr>
        <p:txBody>
          <a:bodyPr/>
          <a:lstStyle/>
          <a:p>
            <a:r>
              <a:rPr lang="en-US" dirty="0"/>
              <a:t>Warning</a:t>
            </a:r>
            <a:endParaRPr lang="en-PH" dirty="0"/>
          </a:p>
        </p:txBody>
      </p:sp>
      <p:sp>
        <p:nvSpPr>
          <p:cNvPr id="22" name="Text Placeholder 21">
            <a:extLst>
              <a:ext uri="{FF2B5EF4-FFF2-40B4-BE49-F238E27FC236}">
                <a16:creationId xmlns:a16="http://schemas.microsoft.com/office/drawing/2014/main" id="{9C45381F-D031-4FCA-8189-870A386F6182}"/>
              </a:ext>
            </a:extLst>
          </p:cNvPr>
          <p:cNvSpPr>
            <a:spLocks noGrp="1"/>
          </p:cNvSpPr>
          <p:nvPr>
            <p:ph type="body" sz="quarter" idx="40"/>
          </p:nvPr>
        </p:nvSpPr>
        <p:spPr>
          <a:xfrm>
            <a:off x="4054632" y="4752974"/>
            <a:ext cx="3466301" cy="4413885"/>
          </a:xfrm>
        </p:spPr>
        <p:txBody>
          <a:bodyPr/>
          <a:lstStyle/>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Modifying a load while it is being already used by other sections is not advised. Removing existing subjects is also not advised.</a:t>
            </a:r>
          </a:p>
          <a:p>
            <a:pPr marL="171450" indent="-171450">
              <a:buFont typeface="Arial" panose="020B0604020202020204" pitchFamily="34" charset="0"/>
              <a:buChar char="•"/>
            </a:pPr>
            <a:r>
              <a:rPr lang="en-US" dirty="0"/>
              <a:t>Doing so might cause records related to the new/removed subjects to </a:t>
            </a:r>
            <a:r>
              <a:rPr lang="en-US" b="1" dirty="0"/>
              <a:t>not be shown</a:t>
            </a:r>
            <a:r>
              <a:rPr lang="en-US" dirty="0"/>
              <a:t>. Don’t worry because they’re only hidden, not deleted. You just have to add it back to the list.</a:t>
            </a:r>
          </a:p>
          <a:p>
            <a:pPr marL="171450" indent="-171450">
              <a:buFont typeface="Arial" panose="020B0604020202020204" pitchFamily="34" charset="0"/>
              <a:buChar char="•"/>
            </a:pPr>
            <a:r>
              <a:rPr lang="en-US" dirty="0"/>
              <a:t>If modifying </a:t>
            </a:r>
            <a:r>
              <a:rPr lang="en-US" b="1" dirty="0"/>
              <a:t>is really needed</a:t>
            </a:r>
            <a:r>
              <a:rPr lang="en-US" dirty="0"/>
              <a:t>, Please consult the </a:t>
            </a:r>
            <a:r>
              <a:rPr lang="en-US" b="1" dirty="0"/>
              <a:t>School’s IT Personnel</a:t>
            </a:r>
            <a:r>
              <a:rPr lang="en-US" dirty="0"/>
              <a:t> to help determine affected records after modifying it.</a:t>
            </a:r>
          </a:p>
          <a:p>
            <a:pPr marL="171450" indent="-171450">
              <a:buFont typeface="Arial" panose="020B0604020202020204" pitchFamily="34" charset="0"/>
              <a:buChar char="•"/>
            </a:pPr>
            <a:r>
              <a:rPr lang="en-US" dirty="0"/>
              <a:t>Modifying should only be allowed on </a:t>
            </a:r>
            <a:r>
              <a:rPr lang="en-US" b="1" dirty="0"/>
              <a:t>unused loads, </a:t>
            </a:r>
            <a:r>
              <a:rPr lang="en-US" dirty="0"/>
              <a:t>that no any sections are using and </a:t>
            </a:r>
            <a:r>
              <a:rPr lang="en-US" b="1" dirty="0"/>
              <a:t>no students are enrolled</a:t>
            </a:r>
            <a:r>
              <a:rPr lang="en-US" dirty="0"/>
              <a:t> on it. Preferably during registration and enrollment periods.</a:t>
            </a:r>
          </a:p>
          <a:p>
            <a:pPr marL="171450" indent="-171450">
              <a:buFont typeface="Arial" panose="020B0604020202020204" pitchFamily="34" charset="0"/>
              <a:buChar char="•"/>
            </a:pPr>
            <a:r>
              <a:rPr lang="en-US" dirty="0"/>
              <a:t>To start with, please make sure that the data you entered is correct in order to avoid these type of situations.</a:t>
            </a:r>
          </a:p>
          <a:p>
            <a:pPr marL="171450" indent="-171450">
              <a:buFont typeface="Arial" panose="020B0604020202020204" pitchFamily="34" charset="0"/>
              <a:buChar char="•"/>
            </a:pPr>
            <a:endParaRPr lang="en-PH" dirty="0"/>
          </a:p>
        </p:txBody>
      </p:sp>
      <p:pic>
        <p:nvPicPr>
          <p:cNvPr id="54" name="Picture Placeholder 53">
            <a:extLst>
              <a:ext uri="{FF2B5EF4-FFF2-40B4-BE49-F238E27FC236}">
                <a16:creationId xmlns:a16="http://schemas.microsoft.com/office/drawing/2014/main" id="{8D94A2D9-DA2D-4888-BFA8-6B699E1DCCFD}"/>
              </a:ext>
            </a:extLst>
          </p:cNvPr>
          <p:cNvPicPr>
            <a:picLocks noGrp="1" noChangeAspect="1"/>
          </p:cNvPicPr>
          <p:nvPr>
            <p:ph type="pic" sz="quarter" idx="41"/>
          </p:nvPr>
        </p:nvPicPr>
        <p:blipFill>
          <a:blip r:embed="rId4">
            <a:extLst>
              <a:ext uri="{28A0092B-C50C-407E-A947-70E740481C1C}">
                <a14:useLocalDpi xmlns:a14="http://schemas.microsoft.com/office/drawing/2010/main" val="0"/>
              </a:ext>
            </a:extLst>
          </a:blip>
          <a:srcRect/>
          <a:stretch>
            <a:fillRect/>
          </a:stretch>
        </p:blipFill>
        <p:spPr>
          <a:xfrm>
            <a:off x="5016500" y="4437063"/>
            <a:ext cx="309563" cy="309562"/>
          </a:xfrm>
        </p:spPr>
      </p:pic>
      <p:pic>
        <p:nvPicPr>
          <p:cNvPr id="29" name="Picture Placeholder 28">
            <a:extLst>
              <a:ext uri="{FF2B5EF4-FFF2-40B4-BE49-F238E27FC236}">
                <a16:creationId xmlns:a16="http://schemas.microsoft.com/office/drawing/2014/main" id="{A59C9370-318A-4FEA-A67A-3A77F84F387F}"/>
              </a:ext>
            </a:extLst>
          </p:cNvPr>
          <p:cNvPicPr>
            <a:picLocks noGrp="1" noChangeAspect="1"/>
          </p:cNvPicPr>
          <p:nvPr>
            <p:ph type="pic" sz="quarter" idx="25"/>
          </p:nvPr>
        </p:nvPicPr>
        <p:blipFill rotWithShape="1">
          <a:blip r:embed="rId5"/>
          <a:srcRect l="10774" r="4178" b="66328"/>
          <a:stretch/>
        </p:blipFill>
        <p:spPr>
          <a:xfrm>
            <a:off x="248285" y="514562"/>
            <a:ext cx="3467573" cy="1337622"/>
          </a:xfrm>
        </p:spPr>
      </p:pic>
      <p:pic>
        <p:nvPicPr>
          <p:cNvPr id="35" name="Picture Placeholder 30">
            <a:extLst>
              <a:ext uri="{FF2B5EF4-FFF2-40B4-BE49-F238E27FC236}">
                <a16:creationId xmlns:a16="http://schemas.microsoft.com/office/drawing/2014/main" id="{8987D09B-C0E0-42C5-A4D6-667C0E33B198}"/>
              </a:ext>
            </a:extLst>
          </p:cNvPr>
          <p:cNvPicPr>
            <a:picLocks noChangeAspect="1"/>
          </p:cNvPicPr>
          <p:nvPr/>
        </p:nvPicPr>
        <p:blipFill rotWithShape="1">
          <a:blip r:embed="rId6"/>
          <a:srcRect l="157" t="18527" r="-157" b="45655"/>
          <a:stretch/>
        </p:blipFill>
        <p:spPr>
          <a:xfrm>
            <a:off x="529744" y="4251982"/>
            <a:ext cx="3186114" cy="1229804"/>
          </a:xfrm>
          <a:prstGeom prst="rect">
            <a:avLst/>
          </a:prstGeom>
          <a:ln w="12700">
            <a:solidFill>
              <a:srgbClr val="00A1DA"/>
            </a:solidFill>
            <a:prstDash val="lgDash"/>
          </a:ln>
        </p:spPr>
      </p:pic>
      <p:pic>
        <p:nvPicPr>
          <p:cNvPr id="46" name="Picture Placeholder 40">
            <a:extLst>
              <a:ext uri="{FF2B5EF4-FFF2-40B4-BE49-F238E27FC236}">
                <a16:creationId xmlns:a16="http://schemas.microsoft.com/office/drawing/2014/main" id="{44CF091D-F284-4661-A753-D48281648E6A}"/>
              </a:ext>
            </a:extLst>
          </p:cNvPr>
          <p:cNvPicPr>
            <a:picLocks noChangeAspect="1"/>
          </p:cNvPicPr>
          <p:nvPr/>
        </p:nvPicPr>
        <p:blipFill rotWithShape="1">
          <a:blip r:embed="rId7"/>
          <a:srcRect l="499" t="1" r="-522" b="48400"/>
          <a:stretch/>
        </p:blipFill>
        <p:spPr>
          <a:xfrm>
            <a:off x="529743" y="6730228"/>
            <a:ext cx="3186113" cy="1229805"/>
          </a:xfrm>
          <a:prstGeom prst="rect">
            <a:avLst/>
          </a:prstGeom>
          <a:ln w="12700">
            <a:solidFill>
              <a:srgbClr val="00A1DA"/>
            </a:solidFill>
            <a:prstDash val="lgDash"/>
          </a:ln>
        </p:spPr>
      </p:pic>
    </p:spTree>
    <p:extLst>
      <p:ext uri="{BB962C8B-B14F-4D97-AF65-F5344CB8AC3E}">
        <p14:creationId xmlns:p14="http://schemas.microsoft.com/office/powerpoint/2010/main" val="2382775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C51C9D-D106-4DE9-8545-00F51592C5A2}"/>
              </a:ext>
            </a:extLst>
          </p:cNvPr>
          <p:cNvSpPr>
            <a:spLocks noGrp="1"/>
          </p:cNvSpPr>
          <p:nvPr>
            <p:ph type="sldNum" sz="quarter" idx="12"/>
          </p:nvPr>
        </p:nvSpPr>
        <p:spPr/>
        <p:txBody>
          <a:bodyPr/>
          <a:lstStyle/>
          <a:p>
            <a:fld id="{F25607EA-B51C-4EAA-890E-751610D81273}" type="slidenum">
              <a:rPr lang="en-PH" smtClean="0"/>
              <a:pPr/>
              <a:t>13</a:t>
            </a:fld>
            <a:endParaRPr lang="en-PH"/>
          </a:p>
        </p:txBody>
      </p:sp>
      <p:sp>
        <p:nvSpPr>
          <p:cNvPr id="3" name="Text Placeholder 2">
            <a:extLst>
              <a:ext uri="{FF2B5EF4-FFF2-40B4-BE49-F238E27FC236}">
                <a16:creationId xmlns:a16="http://schemas.microsoft.com/office/drawing/2014/main" id="{D1C8080A-5F45-4254-BC8E-4A7060B0DB54}"/>
              </a:ext>
            </a:extLst>
          </p:cNvPr>
          <p:cNvSpPr>
            <a:spLocks noGrp="1"/>
          </p:cNvSpPr>
          <p:nvPr>
            <p:ph type="body" sz="quarter" idx="19"/>
          </p:nvPr>
        </p:nvSpPr>
        <p:spPr/>
        <p:txBody>
          <a:bodyPr/>
          <a:lstStyle/>
          <a:p>
            <a:r>
              <a:rPr lang="en-PH" dirty="0"/>
              <a:t>5.0 Manage Users Tab</a:t>
            </a:r>
          </a:p>
        </p:txBody>
      </p:sp>
      <p:sp>
        <p:nvSpPr>
          <p:cNvPr id="4" name="Text Placeholder 3">
            <a:extLst>
              <a:ext uri="{FF2B5EF4-FFF2-40B4-BE49-F238E27FC236}">
                <a16:creationId xmlns:a16="http://schemas.microsoft.com/office/drawing/2014/main" id="{AF4B2F48-EDA5-40FA-B262-57BF355EA2C4}"/>
              </a:ext>
            </a:extLst>
          </p:cNvPr>
          <p:cNvSpPr>
            <a:spLocks noGrp="1"/>
          </p:cNvSpPr>
          <p:nvPr>
            <p:ph type="body" sz="quarter" idx="24"/>
          </p:nvPr>
        </p:nvSpPr>
        <p:spPr>
          <a:xfrm>
            <a:off x="248285" y="1852184"/>
            <a:ext cx="3467573" cy="1050042"/>
          </a:xfrm>
        </p:spPr>
        <p:txBody>
          <a:bodyPr/>
          <a:lstStyle/>
          <a:p>
            <a:pPr marL="285750" indent="-285750">
              <a:buFont typeface="Arial" panose="020B0604020202020204" pitchFamily="34" charset="0"/>
              <a:buChar char="•"/>
            </a:pPr>
            <a:r>
              <a:rPr lang="en-US" dirty="0"/>
              <a:t>Shows a list of all the users registered and can use the system. (Non-teaching staff not included)</a:t>
            </a:r>
          </a:p>
          <a:p>
            <a:pPr marL="285750" indent="-285750">
              <a:buFont typeface="Arial" panose="020B0604020202020204" pitchFamily="34" charset="0"/>
              <a:buChar char="•"/>
            </a:pPr>
            <a:r>
              <a:rPr lang="en-PH" dirty="0"/>
              <a:t>Users are sorted by their access levels in descending order.</a:t>
            </a:r>
          </a:p>
        </p:txBody>
      </p:sp>
      <p:sp>
        <p:nvSpPr>
          <p:cNvPr id="6" name="Text Placeholder 5">
            <a:extLst>
              <a:ext uri="{FF2B5EF4-FFF2-40B4-BE49-F238E27FC236}">
                <a16:creationId xmlns:a16="http://schemas.microsoft.com/office/drawing/2014/main" id="{50428B92-FB04-4739-B330-2A20D95C815C}"/>
              </a:ext>
            </a:extLst>
          </p:cNvPr>
          <p:cNvSpPr>
            <a:spLocks noGrp="1"/>
          </p:cNvSpPr>
          <p:nvPr>
            <p:ph type="body" sz="quarter" idx="26"/>
          </p:nvPr>
        </p:nvSpPr>
        <p:spPr>
          <a:xfrm>
            <a:off x="247649" y="2902226"/>
            <a:ext cx="3467573" cy="314326"/>
          </a:xfrm>
        </p:spPr>
        <p:txBody>
          <a:bodyPr/>
          <a:lstStyle/>
          <a:p>
            <a:r>
              <a:rPr lang="en-US" dirty="0"/>
              <a:t>5.1 Adding new Users</a:t>
            </a:r>
            <a:endParaRPr lang="en-PH" dirty="0"/>
          </a:p>
        </p:txBody>
      </p:sp>
      <p:sp>
        <p:nvSpPr>
          <p:cNvPr id="7" name="Text Placeholder 6">
            <a:extLst>
              <a:ext uri="{FF2B5EF4-FFF2-40B4-BE49-F238E27FC236}">
                <a16:creationId xmlns:a16="http://schemas.microsoft.com/office/drawing/2014/main" id="{3DAC0868-78AE-4D67-A135-CFBFB218E9F9}"/>
              </a:ext>
            </a:extLst>
          </p:cNvPr>
          <p:cNvSpPr>
            <a:spLocks noGrp="1"/>
          </p:cNvSpPr>
          <p:nvPr>
            <p:ph type="body" sz="quarter" idx="27"/>
          </p:nvPr>
        </p:nvSpPr>
        <p:spPr>
          <a:xfrm>
            <a:off x="247013" y="4554175"/>
            <a:ext cx="3467573" cy="1050042"/>
          </a:xfrm>
        </p:spPr>
        <p:txBody>
          <a:bodyPr/>
          <a:lstStyle/>
          <a:p>
            <a:pPr marL="285750" indent="-285750">
              <a:buFont typeface="Arial" panose="020B0604020202020204" pitchFamily="34" charset="0"/>
              <a:buChar char="•"/>
            </a:pPr>
            <a:r>
              <a:rPr lang="en-US" dirty="0"/>
              <a:t>On the right side of the screen, you will see an </a:t>
            </a:r>
            <a:r>
              <a:rPr lang="en-US" b="1" dirty="0"/>
              <a:t>Add User</a:t>
            </a:r>
            <a:r>
              <a:rPr lang="en-US" dirty="0"/>
              <a:t> tab where you will make a new user to the database.</a:t>
            </a:r>
          </a:p>
          <a:p>
            <a:pPr marL="285750" indent="-285750">
              <a:buFont typeface="Arial" panose="020B0604020202020204" pitchFamily="34" charset="0"/>
              <a:buChar char="•"/>
            </a:pPr>
            <a:r>
              <a:rPr lang="en-US" dirty="0"/>
              <a:t>Fill-up all the required fields and save your new user.</a:t>
            </a:r>
            <a:endParaRPr lang="en-PH" dirty="0"/>
          </a:p>
          <a:p>
            <a:pPr marL="285750" indent="-285750">
              <a:buFont typeface="Arial" panose="020B0604020202020204" pitchFamily="34" charset="0"/>
              <a:buChar char="•"/>
            </a:pPr>
            <a:endParaRPr lang="en-US" dirty="0"/>
          </a:p>
        </p:txBody>
      </p:sp>
      <p:pic>
        <p:nvPicPr>
          <p:cNvPr id="24" name="Picture Placeholder 23">
            <a:extLst>
              <a:ext uri="{FF2B5EF4-FFF2-40B4-BE49-F238E27FC236}">
                <a16:creationId xmlns:a16="http://schemas.microsoft.com/office/drawing/2014/main" id="{A04F53BD-ED77-45C5-8E96-57F44FBB2768}"/>
              </a:ext>
            </a:extLst>
          </p:cNvPr>
          <p:cNvPicPr>
            <a:picLocks noGrp="1" noChangeAspect="1"/>
          </p:cNvPicPr>
          <p:nvPr>
            <p:ph type="pic" sz="quarter" idx="28"/>
          </p:nvPr>
        </p:nvPicPr>
        <p:blipFill rotWithShape="1">
          <a:blip r:embed="rId2"/>
          <a:srcRect l="34" t="5184" r="4711" b="61734"/>
          <a:stretch/>
        </p:blipFill>
        <p:spPr>
          <a:xfrm>
            <a:off x="247650" y="3216275"/>
            <a:ext cx="3467100" cy="1338263"/>
          </a:xfrm>
        </p:spPr>
      </p:pic>
      <p:sp>
        <p:nvSpPr>
          <p:cNvPr id="9" name="Text Placeholder 8">
            <a:extLst>
              <a:ext uri="{FF2B5EF4-FFF2-40B4-BE49-F238E27FC236}">
                <a16:creationId xmlns:a16="http://schemas.microsoft.com/office/drawing/2014/main" id="{51B8AED4-CE28-4616-854C-D2C4E612FA2B}"/>
              </a:ext>
            </a:extLst>
          </p:cNvPr>
          <p:cNvSpPr>
            <a:spLocks noGrp="1"/>
          </p:cNvSpPr>
          <p:nvPr>
            <p:ph type="body" sz="quarter" idx="29"/>
          </p:nvPr>
        </p:nvSpPr>
        <p:spPr/>
        <p:txBody>
          <a:bodyPr/>
          <a:lstStyle/>
          <a:p>
            <a:r>
              <a:rPr lang="en-PH" dirty="0"/>
              <a:t>5.2 Editing </a:t>
            </a:r>
            <a:r>
              <a:rPr lang="en-PH"/>
              <a:t>Existing Users</a:t>
            </a:r>
            <a:endParaRPr lang="en-PH" dirty="0"/>
          </a:p>
        </p:txBody>
      </p:sp>
      <p:sp>
        <p:nvSpPr>
          <p:cNvPr id="10" name="Text Placeholder 9">
            <a:extLst>
              <a:ext uri="{FF2B5EF4-FFF2-40B4-BE49-F238E27FC236}">
                <a16:creationId xmlns:a16="http://schemas.microsoft.com/office/drawing/2014/main" id="{3CE8037B-B5AC-4485-B27E-31311B1388F9}"/>
              </a:ext>
            </a:extLst>
          </p:cNvPr>
          <p:cNvSpPr>
            <a:spLocks noGrp="1"/>
          </p:cNvSpPr>
          <p:nvPr>
            <p:ph type="body" sz="quarter" idx="30"/>
          </p:nvPr>
        </p:nvSpPr>
        <p:spPr>
          <a:xfrm>
            <a:off x="4057177" y="1852185"/>
            <a:ext cx="3466302" cy="1140208"/>
          </a:xfrm>
        </p:spPr>
        <p:txBody>
          <a:bodyPr/>
          <a:lstStyle/>
          <a:p>
            <a:pPr marL="285750" indent="-285750">
              <a:buFont typeface="Arial" panose="020B0604020202020204" pitchFamily="34" charset="0"/>
              <a:buChar char="•"/>
            </a:pPr>
            <a:r>
              <a:rPr lang="en-PH" dirty="0"/>
              <a:t>Find users using the search bar.</a:t>
            </a:r>
          </a:p>
          <a:p>
            <a:pPr marL="285750" indent="-285750">
              <a:buFont typeface="Arial" panose="020B0604020202020204" pitchFamily="34" charset="0"/>
              <a:buChar char="•"/>
            </a:pPr>
            <a:r>
              <a:rPr lang="en-US" b="1" dirty="0"/>
              <a:t>Double-click</a:t>
            </a:r>
            <a:r>
              <a:rPr lang="en-US" dirty="0"/>
              <a:t> on the selected user and an </a:t>
            </a:r>
            <a:r>
              <a:rPr lang="en-US" b="1" dirty="0"/>
              <a:t>Edit User</a:t>
            </a:r>
            <a:r>
              <a:rPr lang="en-US" dirty="0"/>
              <a:t> tab will pop-up on the right side of the screen.</a:t>
            </a:r>
          </a:p>
          <a:p>
            <a:pPr marL="285750" indent="-285750">
              <a:buFont typeface="Arial" panose="020B0604020202020204" pitchFamily="34" charset="0"/>
              <a:buChar char="•"/>
            </a:pPr>
            <a:r>
              <a:rPr lang="en-PH" dirty="0"/>
              <a:t>Modify and save your changes.</a:t>
            </a:r>
          </a:p>
        </p:txBody>
      </p:sp>
      <p:pic>
        <p:nvPicPr>
          <p:cNvPr id="20" name="Picture Placeholder 19">
            <a:extLst>
              <a:ext uri="{FF2B5EF4-FFF2-40B4-BE49-F238E27FC236}">
                <a16:creationId xmlns:a16="http://schemas.microsoft.com/office/drawing/2014/main" id="{F2713D58-8ACE-406F-8ED0-EE861D151196}"/>
              </a:ext>
            </a:extLst>
          </p:cNvPr>
          <p:cNvPicPr>
            <a:picLocks noGrp="1" noChangeAspect="1"/>
          </p:cNvPicPr>
          <p:nvPr>
            <p:ph type="pic" sz="quarter" idx="31"/>
          </p:nvPr>
        </p:nvPicPr>
        <p:blipFill rotWithShape="1">
          <a:blip r:embed="rId3"/>
          <a:srcRect l="28" r="22573" b="40003"/>
          <a:stretch/>
        </p:blipFill>
        <p:spPr>
          <a:xfrm>
            <a:off x="4057177" y="514562"/>
            <a:ext cx="3466302" cy="1337622"/>
          </a:xfrm>
        </p:spPr>
      </p:pic>
      <p:sp>
        <p:nvSpPr>
          <p:cNvPr id="12" name="Text Placeholder 11">
            <a:extLst>
              <a:ext uri="{FF2B5EF4-FFF2-40B4-BE49-F238E27FC236}">
                <a16:creationId xmlns:a16="http://schemas.microsoft.com/office/drawing/2014/main" id="{CB0465F1-7413-404B-8F63-2700B94788EF}"/>
              </a:ext>
            </a:extLst>
          </p:cNvPr>
          <p:cNvSpPr>
            <a:spLocks noGrp="1"/>
          </p:cNvSpPr>
          <p:nvPr>
            <p:ph type="body" sz="quarter" idx="32"/>
          </p:nvPr>
        </p:nvSpPr>
        <p:spPr>
          <a:xfrm>
            <a:off x="4057177" y="4773770"/>
            <a:ext cx="3466302" cy="314326"/>
          </a:xfrm>
        </p:spPr>
        <p:txBody>
          <a:bodyPr>
            <a:normAutofit/>
          </a:bodyPr>
          <a:lstStyle/>
          <a:p>
            <a:r>
              <a:rPr lang="en-PH" dirty="0"/>
              <a:t>6.0 User’s Personal Info Tab</a:t>
            </a:r>
          </a:p>
        </p:txBody>
      </p:sp>
      <p:sp>
        <p:nvSpPr>
          <p:cNvPr id="13" name="Text Placeholder 12">
            <a:extLst>
              <a:ext uri="{FF2B5EF4-FFF2-40B4-BE49-F238E27FC236}">
                <a16:creationId xmlns:a16="http://schemas.microsoft.com/office/drawing/2014/main" id="{FAD97329-17CF-4B86-9477-53D1ED0EEAC7}"/>
              </a:ext>
            </a:extLst>
          </p:cNvPr>
          <p:cNvSpPr>
            <a:spLocks noGrp="1"/>
          </p:cNvSpPr>
          <p:nvPr>
            <p:ph type="body" sz="quarter" idx="33"/>
          </p:nvPr>
        </p:nvSpPr>
        <p:spPr>
          <a:xfrm>
            <a:off x="4056541" y="6425718"/>
            <a:ext cx="3466302" cy="1446425"/>
          </a:xfrm>
        </p:spPr>
        <p:txBody>
          <a:bodyPr/>
          <a:lstStyle/>
          <a:p>
            <a:pPr marL="285750" indent="-285750">
              <a:buFont typeface="Arial" panose="020B0604020202020204" pitchFamily="34" charset="0"/>
              <a:buChar char="•"/>
            </a:pPr>
            <a:r>
              <a:rPr lang="en-PH" dirty="0"/>
              <a:t>Manages personal information about all the users inside the system.</a:t>
            </a:r>
          </a:p>
          <a:p>
            <a:pPr marL="285750" indent="-285750">
              <a:buFont typeface="Arial" panose="020B0604020202020204" pitchFamily="34" charset="0"/>
              <a:buChar char="•"/>
            </a:pPr>
            <a:r>
              <a:rPr lang="en-PH" dirty="0"/>
              <a:t>Information stored here will be used when exporting SF7 files.</a:t>
            </a:r>
          </a:p>
        </p:txBody>
      </p:sp>
      <p:pic>
        <p:nvPicPr>
          <p:cNvPr id="22" name="Picture Placeholder 21">
            <a:extLst>
              <a:ext uri="{FF2B5EF4-FFF2-40B4-BE49-F238E27FC236}">
                <a16:creationId xmlns:a16="http://schemas.microsoft.com/office/drawing/2014/main" id="{6822FE12-6020-4498-914F-BD831CC63336}"/>
              </a:ext>
            </a:extLst>
          </p:cNvPr>
          <p:cNvPicPr>
            <a:picLocks noGrp="1" noChangeAspect="1"/>
          </p:cNvPicPr>
          <p:nvPr>
            <p:ph type="pic" sz="quarter" idx="34"/>
          </p:nvPr>
        </p:nvPicPr>
        <p:blipFill rotWithShape="1">
          <a:blip r:embed="rId4"/>
          <a:srcRect l="22" t="-6" r="3234" b="44881"/>
          <a:stretch/>
        </p:blipFill>
        <p:spPr>
          <a:xfrm>
            <a:off x="4056063" y="5087938"/>
            <a:ext cx="3467100" cy="1338262"/>
          </a:xfrm>
        </p:spPr>
      </p:pic>
      <p:sp>
        <p:nvSpPr>
          <p:cNvPr id="15" name="Text Placeholder 14">
            <a:extLst>
              <a:ext uri="{FF2B5EF4-FFF2-40B4-BE49-F238E27FC236}">
                <a16:creationId xmlns:a16="http://schemas.microsoft.com/office/drawing/2014/main" id="{FD5A4BCE-6836-445C-AABF-92580B366662}"/>
              </a:ext>
            </a:extLst>
          </p:cNvPr>
          <p:cNvSpPr>
            <a:spLocks noGrp="1"/>
          </p:cNvSpPr>
          <p:nvPr>
            <p:ph type="body" sz="quarter" idx="22"/>
          </p:nvPr>
        </p:nvSpPr>
        <p:spPr>
          <a:xfrm>
            <a:off x="248285" y="5635653"/>
            <a:ext cx="3466301" cy="314326"/>
          </a:xfrm>
        </p:spPr>
        <p:txBody>
          <a:bodyPr/>
          <a:lstStyle/>
          <a:p>
            <a:r>
              <a:rPr lang="en-PH" dirty="0"/>
              <a:t>Note</a:t>
            </a:r>
          </a:p>
        </p:txBody>
      </p:sp>
      <p:sp>
        <p:nvSpPr>
          <p:cNvPr id="16" name="Text Placeholder 15">
            <a:extLst>
              <a:ext uri="{FF2B5EF4-FFF2-40B4-BE49-F238E27FC236}">
                <a16:creationId xmlns:a16="http://schemas.microsoft.com/office/drawing/2014/main" id="{08C2251F-C36A-45BE-872A-CAD22BBF2592}"/>
              </a:ext>
            </a:extLst>
          </p:cNvPr>
          <p:cNvSpPr>
            <a:spLocks noGrp="1"/>
          </p:cNvSpPr>
          <p:nvPr>
            <p:ph type="body" sz="quarter" idx="23"/>
          </p:nvPr>
        </p:nvSpPr>
        <p:spPr>
          <a:xfrm>
            <a:off x="247649" y="5949979"/>
            <a:ext cx="3466301" cy="641321"/>
          </a:xfrm>
        </p:spPr>
        <p:txBody>
          <a:bodyPr/>
          <a:lstStyle/>
          <a:p>
            <a:pPr marL="171450" indent="-171450">
              <a:buFont typeface="Arial" panose="020B0604020202020204" pitchFamily="34" charset="0"/>
              <a:buChar char="•"/>
            </a:pPr>
            <a:r>
              <a:rPr lang="en-PH" dirty="0"/>
              <a:t>User names must be unique while passwords are recommended to be a minimum of 8 characters long.</a:t>
            </a:r>
          </a:p>
          <a:p>
            <a:pPr marL="171450" indent="-171450">
              <a:buFont typeface="Arial" panose="020B0604020202020204" pitchFamily="34" charset="0"/>
              <a:buChar char="•"/>
            </a:pPr>
            <a:endParaRPr lang="en-PH" dirty="0"/>
          </a:p>
        </p:txBody>
      </p:sp>
      <p:pic>
        <p:nvPicPr>
          <p:cNvPr id="26" name="Picture Placeholder 25">
            <a:extLst>
              <a:ext uri="{FF2B5EF4-FFF2-40B4-BE49-F238E27FC236}">
                <a16:creationId xmlns:a16="http://schemas.microsoft.com/office/drawing/2014/main" id="{AEA929FE-AAB2-4AAC-8FD7-4BDF25F800E7}"/>
              </a:ext>
            </a:extLst>
          </p:cNvPr>
          <p:cNvPicPr>
            <a:picLocks noGrp="1" noChangeAspect="1"/>
          </p:cNvPicPr>
          <p:nvPr>
            <p:ph type="pic" sz="quarter" idx="35"/>
          </p:nvPr>
        </p:nvPicPr>
        <p:blipFill>
          <a:blip r:embed="rId5">
            <a:extLst>
              <a:ext uri="{28A0092B-C50C-407E-A947-70E740481C1C}">
                <a14:useLocalDpi xmlns:a14="http://schemas.microsoft.com/office/drawing/2010/main" val="0"/>
              </a:ext>
            </a:extLst>
          </a:blip>
          <a:srcRect/>
          <a:stretch>
            <a:fillRect/>
          </a:stretch>
        </p:blipFill>
        <p:spPr>
          <a:xfrm>
            <a:off x="873125" y="5635625"/>
            <a:ext cx="309563" cy="309563"/>
          </a:xfrm>
        </p:spPr>
      </p:pic>
      <p:sp>
        <p:nvSpPr>
          <p:cNvPr id="18" name="Text Placeholder 17">
            <a:extLst>
              <a:ext uri="{FF2B5EF4-FFF2-40B4-BE49-F238E27FC236}">
                <a16:creationId xmlns:a16="http://schemas.microsoft.com/office/drawing/2014/main" id="{7593CC9C-09B6-4F11-A7EA-1DEF324D5176}"/>
              </a:ext>
            </a:extLst>
          </p:cNvPr>
          <p:cNvSpPr>
            <a:spLocks noGrp="1"/>
          </p:cNvSpPr>
          <p:nvPr>
            <p:ph type="body" sz="quarter" idx="36"/>
          </p:nvPr>
        </p:nvSpPr>
        <p:spPr>
          <a:xfrm>
            <a:off x="247013" y="6627512"/>
            <a:ext cx="3466301" cy="314326"/>
          </a:xfrm>
        </p:spPr>
        <p:txBody>
          <a:bodyPr/>
          <a:lstStyle/>
          <a:p>
            <a:r>
              <a:rPr lang="en-PH" dirty="0"/>
              <a:t>Caution</a:t>
            </a:r>
          </a:p>
        </p:txBody>
      </p:sp>
      <p:sp>
        <p:nvSpPr>
          <p:cNvPr id="19" name="Text Placeholder 18">
            <a:extLst>
              <a:ext uri="{FF2B5EF4-FFF2-40B4-BE49-F238E27FC236}">
                <a16:creationId xmlns:a16="http://schemas.microsoft.com/office/drawing/2014/main" id="{E195BBD4-D3C8-494E-95B3-6964AB9D1639}"/>
              </a:ext>
            </a:extLst>
          </p:cNvPr>
          <p:cNvSpPr>
            <a:spLocks noGrp="1"/>
          </p:cNvSpPr>
          <p:nvPr>
            <p:ph type="body" sz="quarter" idx="37"/>
          </p:nvPr>
        </p:nvSpPr>
        <p:spPr>
          <a:xfrm>
            <a:off x="246377" y="6941838"/>
            <a:ext cx="3466301" cy="2219609"/>
          </a:xfrm>
        </p:spPr>
        <p:txBody>
          <a:bodyPr/>
          <a:lstStyle/>
          <a:p>
            <a:pPr marL="171450" indent="-171450">
              <a:buFont typeface="Arial" panose="020B0604020202020204" pitchFamily="34" charset="0"/>
              <a:buChar char="•"/>
            </a:pPr>
            <a:endParaRPr lang="en-PH" dirty="0"/>
          </a:p>
          <a:p>
            <a:pPr marL="171450" indent="-171450">
              <a:buFont typeface="Arial" panose="020B0604020202020204" pitchFamily="34" charset="0"/>
              <a:buChar char="•"/>
            </a:pPr>
            <a:r>
              <a:rPr lang="en-PH" dirty="0"/>
              <a:t>In case of a forgotten password, please visit your </a:t>
            </a:r>
            <a:r>
              <a:rPr lang="en-PH" b="1" dirty="0"/>
              <a:t>School’s IT Personnel</a:t>
            </a:r>
            <a:r>
              <a:rPr lang="en-PH" dirty="0"/>
              <a:t> to recover your account details.</a:t>
            </a:r>
          </a:p>
          <a:p>
            <a:pPr marL="171450" indent="-171450">
              <a:buFont typeface="Arial" panose="020B0604020202020204" pitchFamily="34" charset="0"/>
              <a:buChar char="•"/>
            </a:pPr>
            <a:r>
              <a:rPr lang="en-PH" dirty="0"/>
              <a:t>Administrator accounts’ access levels can be edited to level 4 below. But once changed, it can’t be reverted back to level 5. In case this event happens, please visit your School’s IT Personnel to revert the account back to its respective user level.</a:t>
            </a:r>
          </a:p>
        </p:txBody>
      </p:sp>
      <p:pic>
        <p:nvPicPr>
          <p:cNvPr id="31" name="Picture Placeholder 30">
            <a:extLst>
              <a:ext uri="{FF2B5EF4-FFF2-40B4-BE49-F238E27FC236}">
                <a16:creationId xmlns:a16="http://schemas.microsoft.com/office/drawing/2014/main" id="{62E29D49-5A19-408E-BD48-3F4E8B31B11E}"/>
              </a:ext>
            </a:extLst>
          </p:cNvPr>
          <p:cNvPicPr>
            <a:picLocks noGrp="1" noChangeAspect="1"/>
          </p:cNvPicPr>
          <p:nvPr>
            <p:ph type="pic" sz="quarter" idx="38"/>
          </p:nvPr>
        </p:nvPicPr>
        <p:blipFill>
          <a:blip r:embed="rId6">
            <a:extLst>
              <a:ext uri="{28A0092B-C50C-407E-A947-70E740481C1C}">
                <a14:useLocalDpi xmlns:a14="http://schemas.microsoft.com/office/drawing/2010/main" val="0"/>
              </a:ext>
            </a:extLst>
          </a:blip>
          <a:srcRect/>
          <a:stretch>
            <a:fillRect/>
          </a:stretch>
        </p:blipFill>
        <p:spPr>
          <a:xfrm>
            <a:off x="1206500" y="6627813"/>
            <a:ext cx="309563" cy="309562"/>
          </a:xfrm>
        </p:spPr>
      </p:pic>
      <p:pic>
        <p:nvPicPr>
          <p:cNvPr id="29" name="Picture Placeholder 28">
            <a:extLst>
              <a:ext uri="{FF2B5EF4-FFF2-40B4-BE49-F238E27FC236}">
                <a16:creationId xmlns:a16="http://schemas.microsoft.com/office/drawing/2014/main" id="{E8307118-D48A-4173-82CB-46C58D972767}"/>
              </a:ext>
            </a:extLst>
          </p:cNvPr>
          <p:cNvPicPr>
            <a:picLocks noGrp="1" noChangeAspect="1"/>
          </p:cNvPicPr>
          <p:nvPr>
            <p:ph type="pic" sz="quarter" idx="25"/>
          </p:nvPr>
        </p:nvPicPr>
        <p:blipFill rotWithShape="1">
          <a:blip r:embed="rId7"/>
          <a:srcRect l="18" r="-18" b="34474"/>
          <a:stretch/>
        </p:blipFill>
        <p:spPr>
          <a:xfrm>
            <a:off x="248285" y="514562"/>
            <a:ext cx="3467573" cy="1337622"/>
          </a:xfrm>
        </p:spPr>
      </p:pic>
      <p:sp>
        <p:nvSpPr>
          <p:cNvPr id="25" name="Text Placeholder 17">
            <a:extLst>
              <a:ext uri="{FF2B5EF4-FFF2-40B4-BE49-F238E27FC236}">
                <a16:creationId xmlns:a16="http://schemas.microsoft.com/office/drawing/2014/main" id="{A50883DD-EFDC-4227-881D-306346D6A07A}"/>
              </a:ext>
            </a:extLst>
          </p:cNvPr>
          <p:cNvSpPr txBox="1">
            <a:spLocks/>
          </p:cNvSpPr>
          <p:nvPr/>
        </p:nvSpPr>
        <p:spPr>
          <a:xfrm>
            <a:off x="4055905" y="2984982"/>
            <a:ext cx="3466301" cy="314326"/>
          </a:xfrm>
          <a:prstGeom prst="rect">
            <a:avLst/>
          </a:prstGeom>
          <a:solidFill>
            <a:srgbClr val="FFC000"/>
          </a:solidFill>
        </p:spPr>
        <p:txBody>
          <a:bodyPr vert="horz" lIns="91440" tIns="45720" rIns="91440" bIns="45720" rtlCol="0" anchor="t">
            <a:normAutofit/>
          </a:bodyPr>
          <a:lstStyle>
            <a:lvl1pPr marL="123319" indent="-123319" algn="l" defTabSz="493275" rtl="0" eaLnBrk="1" latinLnBrk="0" hangingPunct="1">
              <a:lnSpc>
                <a:spcPct val="90000"/>
              </a:lnSpc>
              <a:spcBef>
                <a:spcPts val="540"/>
              </a:spcBef>
              <a:buFont typeface="Arial" panose="020B0604020202020204" pitchFamily="34" charset="0"/>
              <a:buNone/>
              <a:defRPr sz="1600" b="1" kern="1200">
                <a:solidFill>
                  <a:schemeClr val="bg1"/>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r>
              <a:rPr lang="en-PH"/>
              <a:t>Caution</a:t>
            </a:r>
            <a:endParaRPr lang="en-PH" dirty="0"/>
          </a:p>
        </p:txBody>
      </p:sp>
      <p:sp>
        <p:nvSpPr>
          <p:cNvPr id="27" name="Text Placeholder 18">
            <a:extLst>
              <a:ext uri="{FF2B5EF4-FFF2-40B4-BE49-F238E27FC236}">
                <a16:creationId xmlns:a16="http://schemas.microsoft.com/office/drawing/2014/main" id="{E2F4B70A-7C4B-4A13-A4E5-17903961E120}"/>
              </a:ext>
            </a:extLst>
          </p:cNvPr>
          <p:cNvSpPr txBox="1">
            <a:spLocks/>
          </p:cNvSpPr>
          <p:nvPr/>
        </p:nvSpPr>
        <p:spPr>
          <a:xfrm>
            <a:off x="4055269" y="3299309"/>
            <a:ext cx="3466301" cy="1446425"/>
          </a:xfrm>
          <a:prstGeom prst="rect">
            <a:avLst/>
          </a:prstGeom>
          <a:solidFill>
            <a:schemeClr val="accent4">
              <a:lumMod val="20000"/>
              <a:lumOff val="80000"/>
            </a:schemeClr>
          </a:solidFill>
          <a:ln w="12700">
            <a:solidFill>
              <a:srgbClr val="FFC000"/>
            </a:solidFill>
            <a:prstDash val="dash"/>
          </a:ln>
        </p:spPr>
        <p:txBody>
          <a:bodyPr vert="horz" lIns="91440" tIns="45720" rIns="91440" bIns="45720" rtlCol="0">
            <a:normAutofit/>
          </a:bodyPr>
          <a:lstStyle>
            <a:lvl1pPr marL="123319" indent="-123319" algn="l" defTabSz="493275" rtl="0" eaLnBrk="1" latinLnBrk="0" hangingPunct="1">
              <a:lnSpc>
                <a:spcPct val="90000"/>
              </a:lnSpc>
              <a:spcBef>
                <a:spcPts val="540"/>
              </a:spcBef>
              <a:buFont typeface="Arial" panose="020B0604020202020204" pitchFamily="34" charset="0"/>
              <a:buNone/>
              <a:defRPr sz="1200" b="0" kern="1200">
                <a:solidFill>
                  <a:schemeClr val="tx1"/>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pPr marL="171450" indent="-171450">
              <a:buFont typeface="Arial" panose="020B0604020202020204" pitchFamily="34" charset="0"/>
              <a:buChar char="•"/>
            </a:pPr>
            <a:r>
              <a:rPr lang="en-PH" dirty="0"/>
              <a:t>Modifying an existing user’s access level while in use will result in suddenly losing access to certain features when the user’s logins again.</a:t>
            </a:r>
          </a:p>
          <a:p>
            <a:pPr marL="171450" indent="-171450">
              <a:buFont typeface="Arial" panose="020B0604020202020204" pitchFamily="34" charset="0"/>
              <a:buChar char="•"/>
            </a:pPr>
            <a:r>
              <a:rPr lang="en-PH" dirty="0"/>
              <a:t>If this event occurs, please visit your </a:t>
            </a:r>
            <a:r>
              <a:rPr lang="en-PH" b="1" dirty="0"/>
              <a:t>Registrar User</a:t>
            </a:r>
            <a:r>
              <a:rPr lang="en-PH" dirty="0"/>
              <a:t> or higher to change it back to its original settings.</a:t>
            </a:r>
          </a:p>
        </p:txBody>
      </p:sp>
      <p:pic>
        <p:nvPicPr>
          <p:cNvPr id="28" name="Picture Placeholder 30">
            <a:extLst>
              <a:ext uri="{FF2B5EF4-FFF2-40B4-BE49-F238E27FC236}">
                <a16:creationId xmlns:a16="http://schemas.microsoft.com/office/drawing/2014/main" id="{FFAE31FE-1D05-4F04-9B80-BDD6D0965817}"/>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a:xfrm>
            <a:off x="5015392" y="2985283"/>
            <a:ext cx="309563" cy="309562"/>
          </a:xfrm>
          <a:prstGeom prst="rect">
            <a:avLst/>
          </a:prstGeom>
        </p:spPr>
      </p:pic>
      <p:sp>
        <p:nvSpPr>
          <p:cNvPr id="30" name="Text Placeholder 11">
            <a:extLst>
              <a:ext uri="{FF2B5EF4-FFF2-40B4-BE49-F238E27FC236}">
                <a16:creationId xmlns:a16="http://schemas.microsoft.com/office/drawing/2014/main" id="{DC579843-58C8-4F72-8FBE-FB71F65DE6EE}"/>
              </a:ext>
            </a:extLst>
          </p:cNvPr>
          <p:cNvSpPr txBox="1">
            <a:spLocks/>
          </p:cNvSpPr>
          <p:nvPr/>
        </p:nvSpPr>
        <p:spPr>
          <a:xfrm>
            <a:off x="4067969" y="7446500"/>
            <a:ext cx="3466302" cy="314326"/>
          </a:xfrm>
          <a:prstGeom prst="rect">
            <a:avLst/>
          </a:prstGeom>
          <a:noFill/>
        </p:spPr>
        <p:txBody>
          <a:bodyPr vert="horz" lIns="91440" tIns="45720" rIns="91440" bIns="45720" rtlCol="0" anchor="t">
            <a:normAutofit/>
          </a:bodyPr>
          <a:lstStyle>
            <a:lvl1pPr marL="123319" indent="-123319" algn="l" defTabSz="493275" rtl="0" eaLnBrk="1" latinLnBrk="0" hangingPunct="1">
              <a:lnSpc>
                <a:spcPct val="90000"/>
              </a:lnSpc>
              <a:spcBef>
                <a:spcPts val="540"/>
              </a:spcBef>
              <a:buFont typeface="Arial" panose="020B0604020202020204" pitchFamily="34" charset="0"/>
              <a:buNone/>
              <a:defRPr sz="1600" b="1" kern="1200">
                <a:solidFill>
                  <a:srgbClr val="154223"/>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r>
              <a:rPr lang="en-PH" dirty="0"/>
              <a:t>6.1 Editing Personal Information</a:t>
            </a:r>
          </a:p>
        </p:txBody>
      </p:sp>
      <p:sp>
        <p:nvSpPr>
          <p:cNvPr id="32" name="Text Placeholder 12">
            <a:extLst>
              <a:ext uri="{FF2B5EF4-FFF2-40B4-BE49-F238E27FC236}">
                <a16:creationId xmlns:a16="http://schemas.microsoft.com/office/drawing/2014/main" id="{4A61C7C4-65A1-4A8C-9185-A48C28C65B9F}"/>
              </a:ext>
            </a:extLst>
          </p:cNvPr>
          <p:cNvSpPr txBox="1">
            <a:spLocks/>
          </p:cNvSpPr>
          <p:nvPr/>
        </p:nvSpPr>
        <p:spPr>
          <a:xfrm>
            <a:off x="4045113" y="7763822"/>
            <a:ext cx="3466302" cy="1397625"/>
          </a:xfrm>
          <a:prstGeom prst="rect">
            <a:avLst/>
          </a:prstGeom>
        </p:spPr>
        <p:txBody>
          <a:bodyPr vert="horz" lIns="91440" tIns="45720" rIns="91440" bIns="45720" rtlCol="0">
            <a:normAutofit/>
          </a:bodyPr>
          <a:lstStyle>
            <a:lvl1pPr marL="123319" indent="-123319" algn="l" defTabSz="493275" rtl="0" eaLnBrk="1" latinLnBrk="0" hangingPunct="1">
              <a:lnSpc>
                <a:spcPct val="90000"/>
              </a:lnSpc>
              <a:spcBef>
                <a:spcPts val="540"/>
              </a:spcBef>
              <a:buFont typeface="Arial" panose="020B0604020202020204" pitchFamily="34" charset="0"/>
              <a:buNone/>
              <a:defRPr sz="1300" b="0" kern="1200">
                <a:solidFill>
                  <a:schemeClr val="tx1"/>
                </a:solidFill>
                <a:latin typeface="Arial" panose="020B0604020202020204" pitchFamily="34" charset="0"/>
                <a:ea typeface="+mn-ea"/>
                <a:cs typeface="Arial" panose="020B0604020202020204" pitchFamily="34" charset="0"/>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pPr marL="285750" indent="-285750">
              <a:buFont typeface="Arial" panose="020B0604020202020204" pitchFamily="34" charset="0"/>
              <a:buChar char="•"/>
            </a:pPr>
            <a:r>
              <a:rPr lang="en-PH" dirty="0"/>
              <a:t>Find users using the search bar.</a:t>
            </a:r>
          </a:p>
          <a:p>
            <a:pPr marL="285750" indent="-285750">
              <a:buFont typeface="Arial" panose="020B0604020202020204" pitchFamily="34" charset="0"/>
              <a:buChar char="•"/>
            </a:pPr>
            <a:r>
              <a:rPr lang="en-US" b="1" dirty="0"/>
              <a:t>Double-click</a:t>
            </a:r>
            <a:r>
              <a:rPr lang="en-US" dirty="0"/>
              <a:t> on the selected user and the user’s information will show-up on the right side of the screen.</a:t>
            </a:r>
          </a:p>
          <a:p>
            <a:pPr marL="285750" indent="-285750">
              <a:buFont typeface="Arial" panose="020B0604020202020204" pitchFamily="34" charset="0"/>
              <a:buChar char="•"/>
            </a:pPr>
            <a:r>
              <a:rPr lang="en-PH" dirty="0"/>
              <a:t>Modify and save your changes.</a:t>
            </a:r>
          </a:p>
        </p:txBody>
      </p:sp>
    </p:spTree>
    <p:extLst>
      <p:ext uri="{BB962C8B-B14F-4D97-AF65-F5344CB8AC3E}">
        <p14:creationId xmlns:p14="http://schemas.microsoft.com/office/powerpoint/2010/main" val="939987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192C47-C875-4461-A72B-7F3FF7C32292}"/>
              </a:ext>
            </a:extLst>
          </p:cNvPr>
          <p:cNvSpPr>
            <a:spLocks noGrp="1"/>
          </p:cNvSpPr>
          <p:nvPr>
            <p:ph type="title"/>
          </p:nvPr>
        </p:nvSpPr>
        <p:spPr/>
        <p:txBody>
          <a:bodyPr/>
          <a:lstStyle/>
          <a:p>
            <a:r>
              <a:rPr lang="en-US" dirty="0"/>
              <a:t>Table of Contents</a:t>
            </a:r>
            <a:endParaRPr lang="en-PH" dirty="0"/>
          </a:p>
        </p:txBody>
      </p:sp>
      <p:sp>
        <p:nvSpPr>
          <p:cNvPr id="6" name="Text Placeholder 5">
            <a:extLst>
              <a:ext uri="{FF2B5EF4-FFF2-40B4-BE49-F238E27FC236}">
                <a16:creationId xmlns:a16="http://schemas.microsoft.com/office/drawing/2014/main" id="{FC712121-2C01-4A7B-B792-81D2EDDAC2EA}"/>
              </a:ext>
            </a:extLst>
          </p:cNvPr>
          <p:cNvSpPr>
            <a:spLocks noGrp="1"/>
          </p:cNvSpPr>
          <p:nvPr>
            <p:ph type="body" sz="quarter" idx="13"/>
          </p:nvPr>
        </p:nvSpPr>
        <p:spPr/>
        <p:txBody>
          <a:bodyPr/>
          <a:lstStyle/>
          <a:p>
            <a:endParaRPr lang="en-PH"/>
          </a:p>
        </p:txBody>
      </p:sp>
      <p:sp>
        <p:nvSpPr>
          <p:cNvPr id="4" name="Slide Number Placeholder 3">
            <a:extLst>
              <a:ext uri="{FF2B5EF4-FFF2-40B4-BE49-F238E27FC236}">
                <a16:creationId xmlns:a16="http://schemas.microsoft.com/office/drawing/2014/main" id="{06340E0B-9C69-44BD-A0D2-6FF83C8274C8}"/>
              </a:ext>
            </a:extLst>
          </p:cNvPr>
          <p:cNvSpPr>
            <a:spLocks noGrp="1"/>
          </p:cNvSpPr>
          <p:nvPr>
            <p:ph type="sldNum" sz="quarter" idx="16"/>
          </p:nvPr>
        </p:nvSpPr>
        <p:spPr/>
        <p:txBody>
          <a:bodyPr/>
          <a:lstStyle/>
          <a:p>
            <a:fld id="{F25607EA-B51C-4EAA-890E-751610D81273}" type="slidenum">
              <a:rPr lang="en-PH" smtClean="0"/>
              <a:pPr/>
              <a:t>2</a:t>
            </a:fld>
            <a:endParaRPr lang="en-PH"/>
          </a:p>
        </p:txBody>
      </p:sp>
    </p:spTree>
    <p:extLst>
      <p:ext uri="{BB962C8B-B14F-4D97-AF65-F5344CB8AC3E}">
        <p14:creationId xmlns:p14="http://schemas.microsoft.com/office/powerpoint/2010/main" val="1159844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7697A-DD6D-4EA8-B342-23941425E674}"/>
              </a:ext>
            </a:extLst>
          </p:cNvPr>
          <p:cNvSpPr>
            <a:spLocks noGrp="1"/>
          </p:cNvSpPr>
          <p:nvPr>
            <p:ph type="title"/>
          </p:nvPr>
        </p:nvSpPr>
        <p:spPr/>
        <p:txBody>
          <a:bodyPr/>
          <a:lstStyle/>
          <a:p>
            <a:r>
              <a:rPr lang="en-US" dirty="0"/>
              <a:t>General Terms</a:t>
            </a:r>
            <a:endParaRPr lang="en-PH" dirty="0"/>
          </a:p>
        </p:txBody>
      </p:sp>
      <p:sp>
        <p:nvSpPr>
          <p:cNvPr id="3" name="Text Placeholder 2">
            <a:extLst>
              <a:ext uri="{FF2B5EF4-FFF2-40B4-BE49-F238E27FC236}">
                <a16:creationId xmlns:a16="http://schemas.microsoft.com/office/drawing/2014/main" id="{F908D155-13F7-47B1-AC0D-FED2DD380AC0}"/>
              </a:ext>
            </a:extLst>
          </p:cNvPr>
          <p:cNvSpPr>
            <a:spLocks noGrp="1"/>
          </p:cNvSpPr>
          <p:nvPr>
            <p:ph type="body" sz="quarter" idx="13"/>
          </p:nvPr>
        </p:nvSpPr>
        <p:spPr/>
        <p:txBody>
          <a:bodyPr>
            <a:normAutofit lnSpcReduction="10000"/>
          </a:bodyPr>
          <a:lstStyle/>
          <a:p>
            <a:pPr algn="just"/>
            <a:r>
              <a:rPr lang="en-US" dirty="0"/>
              <a:t>Module/System/Application </a:t>
            </a:r>
            <a:r>
              <a:rPr lang="en-US" b="0" dirty="0"/>
              <a:t>–</a:t>
            </a:r>
            <a:r>
              <a:rPr lang="en-US" dirty="0"/>
              <a:t> </a:t>
            </a:r>
            <a:r>
              <a:rPr lang="en-US" b="0" dirty="0"/>
              <a:t>refers to the program/software installed.</a:t>
            </a:r>
          </a:p>
          <a:p>
            <a:pPr algn="just"/>
            <a:endParaRPr lang="en-US" b="0" dirty="0"/>
          </a:p>
          <a:p>
            <a:pPr algn="just"/>
            <a:r>
              <a:rPr lang="en-US" dirty="0"/>
              <a:t>Database</a:t>
            </a:r>
            <a:r>
              <a:rPr lang="en-US" b="0" dirty="0"/>
              <a:t> – storage for all the data contained inside the system.</a:t>
            </a:r>
          </a:p>
          <a:p>
            <a:pPr algn="just"/>
            <a:endParaRPr lang="en-US" b="0" dirty="0"/>
          </a:p>
          <a:p>
            <a:pPr algn="just"/>
            <a:r>
              <a:rPr lang="en-US" dirty="0"/>
              <a:t>Access Level</a:t>
            </a:r>
            <a:r>
              <a:rPr lang="en-US" b="0" dirty="0"/>
              <a:t> – refers to a user’s access to a certain program. Access to certain features are restricted to lower levels, while higher levels have less-to-no feature restrictions. </a:t>
            </a:r>
          </a:p>
          <a:p>
            <a:pPr marL="0" indent="0" algn="just">
              <a:buNone/>
            </a:pPr>
            <a:endParaRPr lang="en-US" b="0" dirty="0"/>
          </a:p>
          <a:p>
            <a:pPr algn="just"/>
            <a:r>
              <a:rPr lang="en-US" dirty="0"/>
              <a:t>Administrator</a:t>
            </a:r>
            <a:r>
              <a:rPr lang="en-US" dirty="0">
                <a:solidFill>
                  <a:srgbClr val="7030A0"/>
                </a:solidFill>
              </a:rPr>
              <a:t> (Access Level 5) </a:t>
            </a:r>
            <a:r>
              <a:rPr lang="en-US" b="0" dirty="0"/>
              <a:t>– has full control of the entire system without any restrictions. It is recommended that the School’s </a:t>
            </a:r>
            <a:r>
              <a:rPr lang="en-US" dirty="0"/>
              <a:t>IT Personnel </a:t>
            </a:r>
            <a:r>
              <a:rPr lang="en-US" b="0" dirty="0"/>
              <a:t>should only have administrator accounts for troubleshooting bugs.</a:t>
            </a:r>
          </a:p>
          <a:p>
            <a:pPr algn="just"/>
            <a:endParaRPr lang="en-US" b="0" dirty="0"/>
          </a:p>
          <a:p>
            <a:pPr algn="just"/>
            <a:r>
              <a:rPr lang="en-US" dirty="0"/>
              <a:t>Registrar</a:t>
            </a:r>
            <a:r>
              <a:rPr lang="en-US" dirty="0">
                <a:solidFill>
                  <a:srgbClr val="D00000"/>
                </a:solidFill>
              </a:rPr>
              <a:t> (Access Level 4)</a:t>
            </a:r>
            <a:r>
              <a:rPr lang="en-US" b="0" dirty="0">
                <a:solidFill>
                  <a:srgbClr val="D00000"/>
                </a:solidFill>
              </a:rPr>
              <a:t> </a:t>
            </a:r>
            <a:r>
              <a:rPr lang="en-US" b="0" dirty="0"/>
              <a:t>– has full control of the entire system with minimal restrictions on each module. The School’s Registry personnel are the recommended users since handling school records are handled and submitted to them.</a:t>
            </a:r>
          </a:p>
          <a:p>
            <a:pPr algn="just"/>
            <a:endParaRPr lang="en-US" b="0" dirty="0"/>
          </a:p>
          <a:p>
            <a:pPr algn="just"/>
            <a:r>
              <a:rPr lang="en-US" dirty="0"/>
              <a:t>Curriculum Head </a:t>
            </a:r>
            <a:r>
              <a:rPr lang="en-US" dirty="0">
                <a:solidFill>
                  <a:srgbClr val="EEB500"/>
                </a:solidFill>
              </a:rPr>
              <a:t>(Access Level 3)</a:t>
            </a:r>
            <a:r>
              <a:rPr lang="en-US" b="0" dirty="0">
                <a:solidFill>
                  <a:srgbClr val="EEB500"/>
                </a:solidFill>
              </a:rPr>
              <a:t> </a:t>
            </a:r>
            <a:r>
              <a:rPr lang="en-US" b="0" dirty="0"/>
              <a:t>– has access to Registration System only. He/She is responsible for managing subjects, curriculums and managing Department Head users.</a:t>
            </a:r>
          </a:p>
          <a:p>
            <a:pPr algn="just"/>
            <a:endParaRPr lang="en-US" b="0" dirty="0"/>
          </a:p>
          <a:p>
            <a:pPr algn="just"/>
            <a:r>
              <a:rPr lang="en-US" dirty="0"/>
              <a:t>Department Head </a:t>
            </a:r>
            <a:r>
              <a:rPr lang="en-US" dirty="0">
                <a:solidFill>
                  <a:srgbClr val="0070C0"/>
                </a:solidFill>
              </a:rPr>
              <a:t>(Access Level 2)</a:t>
            </a:r>
            <a:r>
              <a:rPr lang="en-US" b="0" dirty="0"/>
              <a:t> – has access to Grading System only. He/She is responsible for approving grades submitted by advisers during grading period before the Registrar closes the submission.</a:t>
            </a:r>
          </a:p>
          <a:p>
            <a:pPr algn="just"/>
            <a:endParaRPr lang="en-US" b="0" dirty="0"/>
          </a:p>
          <a:p>
            <a:pPr algn="just"/>
            <a:r>
              <a:rPr lang="en-US" dirty="0"/>
              <a:t>Teacher/Subject Teacher/Adviser </a:t>
            </a:r>
            <a:r>
              <a:rPr lang="en-US" dirty="0">
                <a:solidFill>
                  <a:srgbClr val="00B050"/>
                </a:solidFill>
              </a:rPr>
              <a:t>(Access Level 1)</a:t>
            </a:r>
            <a:r>
              <a:rPr lang="en-US" b="0" dirty="0"/>
              <a:t> – has access to most modules, but limited to basic or advisory work features only. Majority of the School’s staff are the users of this system.</a:t>
            </a:r>
            <a:endParaRPr lang="en-PH" dirty="0"/>
          </a:p>
        </p:txBody>
      </p:sp>
      <p:sp>
        <p:nvSpPr>
          <p:cNvPr id="4" name="Slide Number Placeholder 3">
            <a:extLst>
              <a:ext uri="{FF2B5EF4-FFF2-40B4-BE49-F238E27FC236}">
                <a16:creationId xmlns:a16="http://schemas.microsoft.com/office/drawing/2014/main" id="{B48B133B-B612-48CE-B6A0-9DBF6C72834C}"/>
              </a:ext>
            </a:extLst>
          </p:cNvPr>
          <p:cNvSpPr>
            <a:spLocks noGrp="1"/>
          </p:cNvSpPr>
          <p:nvPr>
            <p:ph type="sldNum" sz="quarter" idx="16"/>
          </p:nvPr>
        </p:nvSpPr>
        <p:spPr/>
        <p:txBody>
          <a:bodyPr/>
          <a:lstStyle/>
          <a:p>
            <a:fld id="{F25607EA-B51C-4EAA-890E-751610D81273}" type="slidenum">
              <a:rPr lang="en-PH" smtClean="0"/>
              <a:pPr/>
              <a:t>3</a:t>
            </a:fld>
            <a:endParaRPr lang="en-PH"/>
          </a:p>
        </p:txBody>
      </p:sp>
    </p:spTree>
    <p:extLst>
      <p:ext uri="{BB962C8B-B14F-4D97-AF65-F5344CB8AC3E}">
        <p14:creationId xmlns:p14="http://schemas.microsoft.com/office/powerpoint/2010/main" val="29736000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BDF69-01B8-4BF6-A3D1-EE57326D22C6}"/>
              </a:ext>
            </a:extLst>
          </p:cNvPr>
          <p:cNvSpPr>
            <a:spLocks noGrp="1"/>
          </p:cNvSpPr>
          <p:nvPr>
            <p:ph type="title"/>
          </p:nvPr>
        </p:nvSpPr>
        <p:spPr/>
        <p:txBody>
          <a:bodyPr/>
          <a:lstStyle/>
          <a:p>
            <a:r>
              <a:rPr lang="en-US" dirty="0"/>
              <a:t>Information Message Types</a:t>
            </a:r>
            <a:endParaRPr lang="en-PH" dirty="0"/>
          </a:p>
        </p:txBody>
      </p:sp>
      <p:sp>
        <p:nvSpPr>
          <p:cNvPr id="3" name="Text Placeholder 2">
            <a:extLst>
              <a:ext uri="{FF2B5EF4-FFF2-40B4-BE49-F238E27FC236}">
                <a16:creationId xmlns:a16="http://schemas.microsoft.com/office/drawing/2014/main" id="{CE9A0158-1BC1-4625-B085-2046EFB65A52}"/>
              </a:ext>
            </a:extLst>
          </p:cNvPr>
          <p:cNvSpPr>
            <a:spLocks noGrp="1"/>
          </p:cNvSpPr>
          <p:nvPr>
            <p:ph type="body" sz="quarter" idx="13"/>
          </p:nvPr>
        </p:nvSpPr>
        <p:spPr/>
        <p:txBody>
          <a:bodyPr/>
          <a:lstStyle/>
          <a:p>
            <a:r>
              <a:rPr lang="en-US" dirty="0"/>
              <a:t>Some important information must always be highlighted in a manual for the user to keep it in mind. The effect it has on the system and how it functions is determined by the colors of the message boxes below</a:t>
            </a:r>
          </a:p>
          <a:p>
            <a:endParaRPr lang="en-US" dirty="0"/>
          </a:p>
          <a:p>
            <a:endParaRPr lang="en-US" dirty="0"/>
          </a:p>
          <a:p>
            <a:endParaRPr lang="en-US" dirty="0"/>
          </a:p>
          <a:p>
            <a:pPr marL="0" indent="0">
              <a:buNone/>
            </a:pPr>
            <a:r>
              <a:rPr lang="en-US" dirty="0"/>
              <a:t>		</a:t>
            </a:r>
          </a:p>
        </p:txBody>
      </p:sp>
      <p:sp>
        <p:nvSpPr>
          <p:cNvPr id="4" name="Slide Number Placeholder 3">
            <a:extLst>
              <a:ext uri="{FF2B5EF4-FFF2-40B4-BE49-F238E27FC236}">
                <a16:creationId xmlns:a16="http://schemas.microsoft.com/office/drawing/2014/main" id="{4FFBF952-0E7C-4A49-B16B-2158C4DFA006}"/>
              </a:ext>
            </a:extLst>
          </p:cNvPr>
          <p:cNvSpPr>
            <a:spLocks noGrp="1"/>
          </p:cNvSpPr>
          <p:nvPr>
            <p:ph type="sldNum" sz="quarter" idx="16"/>
          </p:nvPr>
        </p:nvSpPr>
        <p:spPr/>
        <p:txBody>
          <a:bodyPr/>
          <a:lstStyle/>
          <a:p>
            <a:fld id="{F25607EA-B51C-4EAA-890E-751610D81273}" type="slidenum">
              <a:rPr lang="en-PH" smtClean="0"/>
              <a:pPr/>
              <a:t>4</a:t>
            </a:fld>
            <a:endParaRPr lang="en-PH"/>
          </a:p>
        </p:txBody>
      </p:sp>
      <p:pic>
        <p:nvPicPr>
          <p:cNvPr id="9" name="Picture 8">
            <a:extLst>
              <a:ext uri="{FF2B5EF4-FFF2-40B4-BE49-F238E27FC236}">
                <a16:creationId xmlns:a16="http://schemas.microsoft.com/office/drawing/2014/main" id="{B27E2666-15E8-4ED0-97BE-4CC2E2491695}"/>
              </a:ext>
            </a:extLst>
          </p:cNvPr>
          <p:cNvPicPr>
            <a:picLocks noChangeAspect="1"/>
          </p:cNvPicPr>
          <p:nvPr/>
        </p:nvPicPr>
        <p:blipFill rotWithShape="1">
          <a:blip r:embed="rId2"/>
          <a:srcRect l="10367" t="11089" r="18493" b="14360"/>
          <a:stretch/>
        </p:blipFill>
        <p:spPr>
          <a:xfrm>
            <a:off x="997527" y="3072245"/>
            <a:ext cx="2189018" cy="4225637"/>
          </a:xfrm>
          <a:prstGeom prst="rect">
            <a:avLst/>
          </a:prstGeom>
        </p:spPr>
      </p:pic>
      <p:sp>
        <p:nvSpPr>
          <p:cNvPr id="10" name="Text Placeholder 2">
            <a:extLst>
              <a:ext uri="{FF2B5EF4-FFF2-40B4-BE49-F238E27FC236}">
                <a16:creationId xmlns:a16="http://schemas.microsoft.com/office/drawing/2014/main" id="{8D1B321B-BBC2-4B51-9698-8498B7177C6D}"/>
              </a:ext>
            </a:extLst>
          </p:cNvPr>
          <p:cNvSpPr txBox="1">
            <a:spLocks/>
          </p:cNvSpPr>
          <p:nvPr/>
        </p:nvSpPr>
        <p:spPr>
          <a:xfrm>
            <a:off x="3186545" y="3186545"/>
            <a:ext cx="4203902" cy="5864690"/>
          </a:xfrm>
          <a:prstGeom prst="rect">
            <a:avLst/>
          </a:prstGeom>
        </p:spPr>
        <p:txBody>
          <a:bodyPr vert="horz" lIns="91440" tIns="45720" rIns="91440" bIns="45720" rtlCol="0">
            <a:normAutofit/>
          </a:bodyPr>
          <a:lstStyle>
            <a:lvl1pPr marL="123319" indent="-123319" algn="l" defTabSz="493275" rtl="0" eaLnBrk="1" latinLnBrk="0" hangingPunct="1">
              <a:lnSpc>
                <a:spcPct val="90000"/>
              </a:lnSpc>
              <a:spcBef>
                <a:spcPts val="540"/>
              </a:spcBef>
              <a:buFont typeface="Arial" panose="020B0604020202020204" pitchFamily="34" charset="0"/>
              <a:buChar char="•"/>
              <a:defRPr sz="1600" b="1" kern="1200">
                <a:solidFill>
                  <a:schemeClr val="tx1"/>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r>
              <a:rPr lang="en-US" dirty="0"/>
              <a:t>Note Boxes </a:t>
            </a:r>
            <a:r>
              <a:rPr lang="en-US" b="0" dirty="0"/>
              <a:t>–</a:t>
            </a:r>
            <a:r>
              <a:rPr lang="en-US" dirty="0"/>
              <a:t> </a:t>
            </a:r>
            <a:r>
              <a:rPr lang="en-US" b="0" dirty="0"/>
              <a:t>shows important information about a particular feature where consequences of not following it will not greatly impact the system while running. It mostly consists of tips and tricks on using the system properly.</a:t>
            </a:r>
          </a:p>
          <a:p>
            <a:endParaRPr lang="en-US" b="0" dirty="0"/>
          </a:p>
          <a:p>
            <a:r>
              <a:rPr lang="en-US" dirty="0"/>
              <a:t>Caution Boxes</a:t>
            </a:r>
            <a:r>
              <a:rPr lang="en-US" b="0" dirty="0"/>
              <a:t> – shows information that should be given attention and rules to be strictly followed by the user. Although it may not cause the system to fail, it may cause a small amount of  inconveniences to the user when using the system.</a:t>
            </a:r>
          </a:p>
          <a:p>
            <a:pPr marL="0" indent="0">
              <a:buNone/>
            </a:pPr>
            <a:endParaRPr lang="en-US" sz="1050" b="0" dirty="0"/>
          </a:p>
          <a:p>
            <a:pPr marL="0" indent="0">
              <a:buNone/>
            </a:pPr>
            <a:endParaRPr lang="en-US" sz="400" b="0" dirty="0"/>
          </a:p>
          <a:p>
            <a:r>
              <a:rPr lang="en-US" dirty="0"/>
              <a:t>Warning Boxes</a:t>
            </a:r>
            <a:r>
              <a:rPr lang="en-US" b="0" dirty="0"/>
              <a:t> – information inside these boxes should not be ignored. Ignoring these messages might greatly affect the system and may cause it to not work properly and inconvenience other users using it. Ignoring instructions indicated here should only be done under the supervision of the qualified </a:t>
            </a:r>
            <a:r>
              <a:rPr lang="en-US" dirty="0"/>
              <a:t>IT Personnel</a:t>
            </a:r>
            <a:r>
              <a:rPr lang="en-US" b="0" dirty="0"/>
              <a:t> handling this system.</a:t>
            </a:r>
          </a:p>
          <a:p>
            <a:endParaRPr lang="en-US" b="0" dirty="0"/>
          </a:p>
        </p:txBody>
      </p:sp>
    </p:spTree>
    <p:extLst>
      <p:ext uri="{BB962C8B-B14F-4D97-AF65-F5344CB8AC3E}">
        <p14:creationId xmlns:p14="http://schemas.microsoft.com/office/powerpoint/2010/main" val="3253318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0421028B-A842-4E82-887A-18685701C43B}"/>
              </a:ext>
            </a:extLst>
          </p:cNvPr>
          <p:cNvSpPr>
            <a:spLocks noGrp="1"/>
          </p:cNvSpPr>
          <p:nvPr>
            <p:ph type="title"/>
          </p:nvPr>
        </p:nvSpPr>
        <p:spPr/>
        <p:txBody>
          <a:bodyPr/>
          <a:lstStyle/>
          <a:p>
            <a:r>
              <a:rPr lang="en-US" dirty="0"/>
              <a:t>Order of Usage of the System</a:t>
            </a:r>
            <a:endParaRPr lang="en-PH" dirty="0"/>
          </a:p>
        </p:txBody>
      </p:sp>
      <p:sp>
        <p:nvSpPr>
          <p:cNvPr id="15" name="Text Placeholder 14">
            <a:extLst>
              <a:ext uri="{FF2B5EF4-FFF2-40B4-BE49-F238E27FC236}">
                <a16:creationId xmlns:a16="http://schemas.microsoft.com/office/drawing/2014/main" id="{68B13687-EF0F-48A5-A1DF-CB78F77D9155}"/>
              </a:ext>
            </a:extLst>
          </p:cNvPr>
          <p:cNvSpPr>
            <a:spLocks noGrp="1"/>
          </p:cNvSpPr>
          <p:nvPr>
            <p:ph type="body" sz="quarter" idx="13"/>
          </p:nvPr>
        </p:nvSpPr>
        <p:spPr/>
        <p:txBody>
          <a:bodyPr/>
          <a:lstStyle/>
          <a:p>
            <a:endParaRPr lang="en-PH" dirty="0"/>
          </a:p>
        </p:txBody>
      </p:sp>
      <p:sp>
        <p:nvSpPr>
          <p:cNvPr id="4" name="Slide Number Placeholder 3">
            <a:extLst>
              <a:ext uri="{FF2B5EF4-FFF2-40B4-BE49-F238E27FC236}">
                <a16:creationId xmlns:a16="http://schemas.microsoft.com/office/drawing/2014/main" id="{AF0989F1-DB6B-4FEF-8987-96DE8FC72599}"/>
              </a:ext>
            </a:extLst>
          </p:cNvPr>
          <p:cNvSpPr>
            <a:spLocks noGrp="1"/>
          </p:cNvSpPr>
          <p:nvPr>
            <p:ph type="sldNum" sz="quarter" idx="16"/>
          </p:nvPr>
        </p:nvSpPr>
        <p:spPr/>
        <p:txBody>
          <a:bodyPr/>
          <a:lstStyle/>
          <a:p>
            <a:fld id="{F25607EA-B51C-4EAA-890E-751610D81273}" type="slidenum">
              <a:rPr lang="en-PH" smtClean="0"/>
              <a:pPr/>
              <a:t>5</a:t>
            </a:fld>
            <a:endParaRPr lang="en-PH"/>
          </a:p>
        </p:txBody>
      </p:sp>
    </p:spTree>
    <p:extLst>
      <p:ext uri="{BB962C8B-B14F-4D97-AF65-F5344CB8AC3E}">
        <p14:creationId xmlns:p14="http://schemas.microsoft.com/office/powerpoint/2010/main" val="427969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l="-59000" r="-59000"/>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8BBEE41-DF1F-4954-A271-269429A495A6}"/>
              </a:ext>
            </a:extLst>
          </p:cNvPr>
          <p:cNvSpPr>
            <a:spLocks noGrp="1"/>
          </p:cNvSpPr>
          <p:nvPr>
            <p:ph type="title"/>
          </p:nvPr>
        </p:nvSpPr>
        <p:spPr/>
        <p:txBody>
          <a:bodyPr/>
          <a:lstStyle/>
          <a:p>
            <a:r>
              <a:rPr lang="en-US" dirty="0"/>
              <a:t>HiSRMS Launcher</a:t>
            </a:r>
            <a:endParaRPr lang="en-PH" dirty="0"/>
          </a:p>
        </p:txBody>
      </p:sp>
      <p:sp>
        <p:nvSpPr>
          <p:cNvPr id="4" name="Slide Number Placeholder 3">
            <a:extLst>
              <a:ext uri="{FF2B5EF4-FFF2-40B4-BE49-F238E27FC236}">
                <a16:creationId xmlns:a16="http://schemas.microsoft.com/office/drawing/2014/main" id="{30F78A4F-119D-4FC5-B488-0129532BF22C}"/>
              </a:ext>
            </a:extLst>
          </p:cNvPr>
          <p:cNvSpPr>
            <a:spLocks noGrp="1"/>
          </p:cNvSpPr>
          <p:nvPr>
            <p:ph type="sldNum" sz="quarter" idx="12"/>
          </p:nvPr>
        </p:nvSpPr>
        <p:spPr/>
        <p:txBody>
          <a:bodyPr/>
          <a:lstStyle/>
          <a:p>
            <a:fld id="{F25607EA-B51C-4EAA-890E-751610D81273}" type="slidenum">
              <a:rPr lang="en-PH" smtClean="0"/>
              <a:pPr/>
              <a:t>6</a:t>
            </a:fld>
            <a:endParaRPr lang="en-PH"/>
          </a:p>
        </p:txBody>
      </p:sp>
      <p:pic>
        <p:nvPicPr>
          <p:cNvPr id="16" name="Picture Placeholder 15">
            <a:extLst>
              <a:ext uri="{FF2B5EF4-FFF2-40B4-BE49-F238E27FC236}">
                <a16:creationId xmlns:a16="http://schemas.microsoft.com/office/drawing/2014/main" id="{0EA1ADBE-8858-4BF8-BA7F-2B604A2B4890}"/>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53112" r="-53112"/>
          <a:stretch/>
        </p:blipFill>
        <p:spPr/>
      </p:pic>
      <p:sp>
        <p:nvSpPr>
          <p:cNvPr id="20" name="Content Placeholder 19">
            <a:extLst>
              <a:ext uri="{FF2B5EF4-FFF2-40B4-BE49-F238E27FC236}">
                <a16:creationId xmlns:a16="http://schemas.microsoft.com/office/drawing/2014/main" id="{8E2AA0C8-99D2-482E-B66B-90F2526B970C}"/>
              </a:ext>
            </a:extLst>
          </p:cNvPr>
          <p:cNvSpPr>
            <a:spLocks noGrp="1"/>
          </p:cNvSpPr>
          <p:nvPr>
            <p:ph sz="quarter" idx="14"/>
          </p:nvPr>
        </p:nvSpPr>
        <p:spPr/>
        <p:txBody>
          <a:bodyPr>
            <a:normAutofit/>
          </a:bodyPr>
          <a:lstStyle/>
          <a:p>
            <a:pPr marL="0" indent="0" algn="just">
              <a:buNone/>
            </a:pPr>
            <a:r>
              <a:rPr lang="en-US" dirty="0"/>
              <a:t>Opens and manages the modules used by the entire system. It also manages the variables used for processing the records inside other modules.</a:t>
            </a:r>
            <a:endParaRPr lang="en-PH" dirty="0"/>
          </a:p>
        </p:txBody>
      </p:sp>
      <p:sp>
        <p:nvSpPr>
          <p:cNvPr id="8" name="Text Placeholder 7">
            <a:extLst>
              <a:ext uri="{FF2B5EF4-FFF2-40B4-BE49-F238E27FC236}">
                <a16:creationId xmlns:a16="http://schemas.microsoft.com/office/drawing/2014/main" id="{587CF0DA-6E1F-46ED-9410-21EA6C74D81F}"/>
              </a:ext>
            </a:extLst>
          </p:cNvPr>
          <p:cNvSpPr>
            <a:spLocks noGrp="1"/>
          </p:cNvSpPr>
          <p:nvPr>
            <p:ph type="body" sz="quarter" idx="15"/>
          </p:nvPr>
        </p:nvSpPr>
        <p:spPr/>
        <p:txBody>
          <a:bodyPr/>
          <a:lstStyle/>
          <a:p>
            <a:r>
              <a:rPr lang="en-US" dirty="0"/>
              <a:t>01</a:t>
            </a:r>
            <a:endParaRPr lang="en-PH" dirty="0"/>
          </a:p>
        </p:txBody>
      </p:sp>
    </p:spTree>
    <p:extLst>
      <p:ext uri="{BB962C8B-B14F-4D97-AF65-F5344CB8AC3E}">
        <p14:creationId xmlns:p14="http://schemas.microsoft.com/office/powerpoint/2010/main" val="3411057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2A73211-D6FF-46DB-B042-44FBF996AA43}"/>
              </a:ext>
            </a:extLst>
          </p:cNvPr>
          <p:cNvSpPr>
            <a:spLocks noGrp="1"/>
          </p:cNvSpPr>
          <p:nvPr>
            <p:ph type="title"/>
          </p:nvPr>
        </p:nvSpPr>
        <p:spPr/>
        <p:txBody>
          <a:bodyPr/>
          <a:lstStyle/>
          <a:p>
            <a:r>
              <a:rPr lang="en-US" dirty="0"/>
              <a:t>The General User Interface</a:t>
            </a:r>
            <a:endParaRPr lang="en-PH" dirty="0"/>
          </a:p>
        </p:txBody>
      </p:sp>
      <p:sp>
        <p:nvSpPr>
          <p:cNvPr id="3" name="Slide Number Placeholder 2">
            <a:extLst>
              <a:ext uri="{FF2B5EF4-FFF2-40B4-BE49-F238E27FC236}">
                <a16:creationId xmlns:a16="http://schemas.microsoft.com/office/drawing/2014/main" id="{38D7DC49-293A-441B-A94B-81CEFF8FE498}"/>
              </a:ext>
            </a:extLst>
          </p:cNvPr>
          <p:cNvSpPr>
            <a:spLocks noGrp="1"/>
          </p:cNvSpPr>
          <p:nvPr>
            <p:ph type="sldNum" sz="quarter" idx="12"/>
          </p:nvPr>
        </p:nvSpPr>
        <p:spPr/>
        <p:txBody>
          <a:bodyPr/>
          <a:lstStyle/>
          <a:p>
            <a:fld id="{F25607EA-B51C-4EAA-890E-751610D81273}" type="slidenum">
              <a:rPr lang="en-PH" smtClean="0"/>
              <a:t>7</a:t>
            </a:fld>
            <a:endParaRPr lang="en-PH"/>
          </a:p>
        </p:txBody>
      </p:sp>
      <p:pic>
        <p:nvPicPr>
          <p:cNvPr id="16" name="Picture Placeholder 15">
            <a:extLst>
              <a:ext uri="{FF2B5EF4-FFF2-40B4-BE49-F238E27FC236}">
                <a16:creationId xmlns:a16="http://schemas.microsoft.com/office/drawing/2014/main" id="{CADB0F5D-013A-413C-A2C2-96626FA03F23}"/>
              </a:ext>
            </a:extLst>
          </p:cNvPr>
          <p:cNvPicPr>
            <a:picLocks noGrp="1" noChangeAspect="1"/>
          </p:cNvPicPr>
          <p:nvPr>
            <p:ph type="pic" sz="quarter" idx="13"/>
          </p:nvPr>
        </p:nvPicPr>
        <p:blipFill rotWithShape="1">
          <a:blip r:embed="rId2"/>
          <a:srcRect t="27085" b="27085"/>
          <a:stretch/>
        </p:blipFill>
        <p:spPr/>
      </p:pic>
      <p:sp>
        <p:nvSpPr>
          <p:cNvPr id="9" name="Text Placeholder 8">
            <a:extLst>
              <a:ext uri="{FF2B5EF4-FFF2-40B4-BE49-F238E27FC236}">
                <a16:creationId xmlns:a16="http://schemas.microsoft.com/office/drawing/2014/main" id="{EBAAE782-24CB-4557-AA46-C843E25B7BD7}"/>
              </a:ext>
            </a:extLst>
          </p:cNvPr>
          <p:cNvSpPr>
            <a:spLocks noGrp="1"/>
          </p:cNvSpPr>
          <p:nvPr>
            <p:ph type="body" sz="quarter" idx="16"/>
          </p:nvPr>
        </p:nvSpPr>
        <p:spPr/>
        <p:txBody>
          <a:bodyPr/>
          <a:lstStyle/>
          <a:p>
            <a:r>
              <a:rPr lang="en-US" dirty="0"/>
              <a:t>3. About Tab</a:t>
            </a:r>
            <a:endParaRPr lang="en-PH" dirty="0"/>
          </a:p>
        </p:txBody>
      </p:sp>
      <p:sp>
        <p:nvSpPr>
          <p:cNvPr id="10" name="Text Placeholder 9">
            <a:extLst>
              <a:ext uri="{FF2B5EF4-FFF2-40B4-BE49-F238E27FC236}">
                <a16:creationId xmlns:a16="http://schemas.microsoft.com/office/drawing/2014/main" id="{B82A903E-3BB0-441B-81E1-E29E75D220B8}"/>
              </a:ext>
            </a:extLst>
          </p:cNvPr>
          <p:cNvSpPr>
            <a:spLocks noGrp="1"/>
          </p:cNvSpPr>
          <p:nvPr>
            <p:ph type="body" sz="quarter" idx="17"/>
          </p:nvPr>
        </p:nvSpPr>
        <p:spPr>
          <a:xfrm>
            <a:off x="4054315" y="6252524"/>
            <a:ext cx="3469799" cy="557851"/>
          </a:xfrm>
        </p:spPr>
        <p:txBody>
          <a:bodyPr>
            <a:normAutofit/>
          </a:bodyPr>
          <a:lstStyle/>
          <a:p>
            <a:pPr marL="171450" indent="-171450">
              <a:buFont typeface="Arial" panose="020B0604020202020204" pitchFamily="34" charset="0"/>
              <a:buChar char="•"/>
            </a:pPr>
            <a:r>
              <a:rPr lang="en-US" dirty="0"/>
              <a:t>Shows detailed information about the software.</a:t>
            </a:r>
            <a:endParaRPr lang="en-PH" dirty="0"/>
          </a:p>
        </p:txBody>
      </p:sp>
      <p:pic>
        <p:nvPicPr>
          <p:cNvPr id="54" name="Picture Placeholder 53">
            <a:extLst>
              <a:ext uri="{FF2B5EF4-FFF2-40B4-BE49-F238E27FC236}">
                <a16:creationId xmlns:a16="http://schemas.microsoft.com/office/drawing/2014/main" id="{D84BF846-48E1-4C4F-827D-256BB2E7A0DC}"/>
              </a:ext>
            </a:extLst>
          </p:cNvPr>
          <p:cNvPicPr>
            <a:picLocks noGrp="1" noChangeAspect="1"/>
          </p:cNvPicPr>
          <p:nvPr>
            <p:ph type="pic" sz="quarter" idx="18"/>
          </p:nvPr>
        </p:nvPicPr>
        <p:blipFill rotWithShape="1">
          <a:blip r:embed="rId3"/>
          <a:srcRect t="2908" r="42490" b="45397"/>
          <a:stretch/>
        </p:blipFill>
        <p:spPr>
          <a:xfrm>
            <a:off x="4054315" y="4905376"/>
            <a:ext cx="3469799" cy="1337622"/>
          </a:xfrm>
        </p:spPr>
      </p:pic>
      <p:sp>
        <p:nvSpPr>
          <p:cNvPr id="12" name="Text Placeholder 11">
            <a:extLst>
              <a:ext uri="{FF2B5EF4-FFF2-40B4-BE49-F238E27FC236}">
                <a16:creationId xmlns:a16="http://schemas.microsoft.com/office/drawing/2014/main" id="{55673871-09DE-4EA5-BCF3-176DE584F8A3}"/>
              </a:ext>
            </a:extLst>
          </p:cNvPr>
          <p:cNvSpPr>
            <a:spLocks noGrp="1"/>
          </p:cNvSpPr>
          <p:nvPr>
            <p:ph type="body" sz="quarter" idx="19"/>
          </p:nvPr>
        </p:nvSpPr>
        <p:spPr/>
        <p:txBody>
          <a:bodyPr/>
          <a:lstStyle/>
          <a:p>
            <a:r>
              <a:rPr lang="en-US" dirty="0"/>
              <a:t>1. Home Tab</a:t>
            </a:r>
            <a:endParaRPr lang="en-PH" dirty="0"/>
          </a:p>
        </p:txBody>
      </p:sp>
      <p:sp>
        <p:nvSpPr>
          <p:cNvPr id="13" name="Text Placeholder 12">
            <a:extLst>
              <a:ext uri="{FF2B5EF4-FFF2-40B4-BE49-F238E27FC236}">
                <a16:creationId xmlns:a16="http://schemas.microsoft.com/office/drawing/2014/main" id="{E1F60241-6CC7-4EBA-B0EC-2AB039F3BA7F}"/>
              </a:ext>
            </a:extLst>
          </p:cNvPr>
          <p:cNvSpPr>
            <a:spLocks noGrp="1"/>
          </p:cNvSpPr>
          <p:nvPr>
            <p:ph type="body" sz="quarter" idx="20"/>
          </p:nvPr>
        </p:nvSpPr>
        <p:spPr>
          <a:xfrm>
            <a:off x="247013" y="6252523"/>
            <a:ext cx="3467891" cy="557852"/>
          </a:xfrm>
        </p:spPr>
        <p:txBody>
          <a:bodyPr>
            <a:normAutofit/>
          </a:bodyPr>
          <a:lstStyle/>
          <a:p>
            <a:pPr marL="171450" indent="-171450">
              <a:buFont typeface="Arial" panose="020B0604020202020204" pitchFamily="34" charset="0"/>
              <a:buChar char="•"/>
            </a:pPr>
            <a:r>
              <a:rPr lang="en-US" dirty="0"/>
              <a:t>Contains all the applications/modules installed on the system (7 in total).</a:t>
            </a:r>
          </a:p>
        </p:txBody>
      </p:sp>
      <p:pic>
        <p:nvPicPr>
          <p:cNvPr id="34" name="Picture Placeholder 33">
            <a:extLst>
              <a:ext uri="{FF2B5EF4-FFF2-40B4-BE49-F238E27FC236}">
                <a16:creationId xmlns:a16="http://schemas.microsoft.com/office/drawing/2014/main" id="{0123B709-C04D-4246-BFE5-E84395D2F6E3}"/>
              </a:ext>
            </a:extLst>
          </p:cNvPr>
          <p:cNvPicPr>
            <a:picLocks noGrp="1" noChangeAspect="1"/>
          </p:cNvPicPr>
          <p:nvPr>
            <p:ph type="pic" sz="quarter" idx="21"/>
          </p:nvPr>
        </p:nvPicPr>
        <p:blipFill rotWithShape="1">
          <a:blip r:embed="rId4"/>
          <a:srcRect l="14" r="19991" b="49169"/>
          <a:stretch/>
        </p:blipFill>
        <p:spPr>
          <a:xfrm>
            <a:off x="247013" y="4905376"/>
            <a:ext cx="3467891" cy="1337622"/>
          </a:xfrm>
        </p:spPr>
      </p:pic>
      <p:sp>
        <p:nvSpPr>
          <p:cNvPr id="2" name="Text Placeholder 1">
            <a:extLst>
              <a:ext uri="{FF2B5EF4-FFF2-40B4-BE49-F238E27FC236}">
                <a16:creationId xmlns:a16="http://schemas.microsoft.com/office/drawing/2014/main" id="{B015BAAF-107D-4D06-954C-F33CABD6C336}"/>
              </a:ext>
            </a:extLst>
          </p:cNvPr>
          <p:cNvSpPr>
            <a:spLocks noGrp="1"/>
          </p:cNvSpPr>
          <p:nvPr>
            <p:ph type="body" sz="quarter" idx="22"/>
          </p:nvPr>
        </p:nvSpPr>
        <p:spPr>
          <a:xfrm>
            <a:off x="4056224" y="6819901"/>
            <a:ext cx="3467890" cy="314326"/>
          </a:xfrm>
        </p:spPr>
        <p:txBody>
          <a:bodyPr/>
          <a:lstStyle/>
          <a:p>
            <a:r>
              <a:rPr lang="en-US" dirty="0"/>
              <a:t>Note</a:t>
            </a:r>
            <a:endParaRPr lang="en-PH" dirty="0"/>
          </a:p>
        </p:txBody>
      </p:sp>
      <p:sp>
        <p:nvSpPr>
          <p:cNvPr id="4" name="Text Placeholder 3">
            <a:extLst>
              <a:ext uri="{FF2B5EF4-FFF2-40B4-BE49-F238E27FC236}">
                <a16:creationId xmlns:a16="http://schemas.microsoft.com/office/drawing/2014/main" id="{97157C6E-5D69-4DE7-8EB9-633F226FC9D0}"/>
              </a:ext>
            </a:extLst>
          </p:cNvPr>
          <p:cNvSpPr>
            <a:spLocks noGrp="1"/>
          </p:cNvSpPr>
          <p:nvPr>
            <p:ph type="body" sz="quarter" idx="23"/>
          </p:nvPr>
        </p:nvSpPr>
        <p:spPr>
          <a:xfrm>
            <a:off x="4054315" y="7124701"/>
            <a:ext cx="3458996" cy="2071340"/>
          </a:xfrm>
        </p:spPr>
        <p:txBody>
          <a:bodyPr>
            <a:normAutofit/>
          </a:bodyPr>
          <a:lstStyle/>
          <a:p>
            <a:pPr marL="171450" indent="-171450">
              <a:buFont typeface="Arial" panose="020B0604020202020204" pitchFamily="34" charset="0"/>
              <a:buChar char="•"/>
            </a:pPr>
            <a:r>
              <a:rPr lang="en-US" dirty="0"/>
              <a:t>Running a module will minimize this window.</a:t>
            </a:r>
          </a:p>
          <a:p>
            <a:pPr marL="171450" indent="-171450">
              <a:buFont typeface="Arial" panose="020B0604020202020204" pitchFamily="34" charset="0"/>
              <a:buChar char="•"/>
            </a:pPr>
            <a:r>
              <a:rPr lang="en-US" dirty="0"/>
              <a:t>Only one instance can only be opened per module. (ex. You can’t open two Registration windows at the same time)</a:t>
            </a:r>
          </a:p>
          <a:p>
            <a:pPr marL="171450" indent="-171450">
              <a:buFont typeface="Arial" panose="020B0604020202020204" pitchFamily="34" charset="0"/>
              <a:buChar char="•"/>
            </a:pPr>
            <a:r>
              <a:rPr lang="en-US" dirty="0"/>
              <a:t>On the </a:t>
            </a:r>
            <a:r>
              <a:rPr lang="en-US" b="1" dirty="0"/>
              <a:t>Settings Tab</a:t>
            </a:r>
            <a:r>
              <a:rPr lang="en-US" dirty="0"/>
              <a:t>, under </a:t>
            </a:r>
            <a:r>
              <a:rPr lang="en-US" b="1" dirty="0"/>
              <a:t>Performance</a:t>
            </a:r>
            <a:r>
              <a:rPr lang="en-US" dirty="0"/>
              <a:t> category, the </a:t>
            </a:r>
            <a:r>
              <a:rPr lang="en-US" b="1" dirty="0"/>
              <a:t>IP Address</a:t>
            </a:r>
            <a:r>
              <a:rPr lang="en-US" dirty="0"/>
              <a:t> field shall be provided by the IT personnel of the school.</a:t>
            </a:r>
            <a:endParaRPr lang="en-PH" dirty="0"/>
          </a:p>
        </p:txBody>
      </p:sp>
      <p:pic>
        <p:nvPicPr>
          <p:cNvPr id="19" name="Picture Placeholder 18">
            <a:extLst>
              <a:ext uri="{FF2B5EF4-FFF2-40B4-BE49-F238E27FC236}">
                <a16:creationId xmlns:a16="http://schemas.microsoft.com/office/drawing/2014/main" id="{35A6BA07-0432-486F-A67F-50DC6B65143B}"/>
              </a:ext>
            </a:extLst>
          </p:cNvPr>
          <p:cNvPicPr>
            <a:picLocks noGrp="1" noChangeAspect="1"/>
          </p:cNvPicPr>
          <p:nvPr>
            <p:ph type="pic" sz="quarter" idx="24"/>
          </p:nvPr>
        </p:nvPicPr>
        <p:blipFill rotWithShape="1">
          <a:blip r:embed="rId5">
            <a:extLst>
              <a:ext uri="{28A0092B-C50C-407E-A947-70E740481C1C}">
                <a14:useLocalDpi xmlns:a14="http://schemas.microsoft.com/office/drawing/2010/main" val="0"/>
              </a:ext>
            </a:extLst>
          </a:blip>
          <a:srcRect/>
          <a:stretch/>
        </p:blipFill>
        <p:spPr>
          <a:xfrm>
            <a:off x="4681698" y="6819690"/>
            <a:ext cx="309564" cy="309564"/>
          </a:xfrm>
        </p:spPr>
      </p:pic>
      <p:sp>
        <p:nvSpPr>
          <p:cNvPr id="41" name="Text Placeholder 9">
            <a:extLst>
              <a:ext uri="{FF2B5EF4-FFF2-40B4-BE49-F238E27FC236}">
                <a16:creationId xmlns:a16="http://schemas.microsoft.com/office/drawing/2014/main" id="{DCDCF1CD-821A-4D56-8106-62941C11AEEE}"/>
              </a:ext>
            </a:extLst>
          </p:cNvPr>
          <p:cNvSpPr txBox="1">
            <a:spLocks/>
          </p:cNvSpPr>
          <p:nvPr/>
        </p:nvSpPr>
        <p:spPr>
          <a:xfrm>
            <a:off x="255272" y="8471750"/>
            <a:ext cx="3467890" cy="724291"/>
          </a:xfrm>
          <a:prstGeom prst="rect">
            <a:avLst/>
          </a:prstGeom>
        </p:spPr>
        <p:txBody>
          <a:bodyPr vert="horz" lIns="91440" tIns="45720" rIns="91440" bIns="45720" rtlCol="0">
            <a:normAutofit/>
          </a:bodyPr>
          <a:lstStyle>
            <a:lvl1pPr marL="123319" indent="-123319" algn="l" defTabSz="493275" rtl="0" eaLnBrk="1" latinLnBrk="0" hangingPunct="1">
              <a:lnSpc>
                <a:spcPct val="90000"/>
              </a:lnSpc>
              <a:spcBef>
                <a:spcPts val="540"/>
              </a:spcBef>
              <a:buFont typeface="Arial" panose="020B0604020202020204" pitchFamily="34" charset="0"/>
              <a:buNone/>
              <a:defRPr sz="1600" b="0" kern="1200">
                <a:solidFill>
                  <a:schemeClr val="tx1"/>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pPr marL="171450" indent="-171450">
              <a:buFont typeface="Arial" panose="020B0604020202020204" pitchFamily="34" charset="0"/>
              <a:buChar char="•"/>
            </a:pPr>
            <a:r>
              <a:rPr lang="en-US" sz="1300" dirty="0">
                <a:latin typeface="Arial" panose="020B0604020202020204" pitchFamily="34" charset="0"/>
                <a:cs typeface="Arial" panose="020B0604020202020204" pitchFamily="34" charset="0"/>
              </a:rPr>
              <a:t>Contains modifiable variables that will be used by the other applications when processing data.</a:t>
            </a:r>
          </a:p>
        </p:txBody>
      </p:sp>
      <p:sp>
        <p:nvSpPr>
          <p:cNvPr id="48" name="Text Placeholder 8">
            <a:extLst>
              <a:ext uri="{FF2B5EF4-FFF2-40B4-BE49-F238E27FC236}">
                <a16:creationId xmlns:a16="http://schemas.microsoft.com/office/drawing/2014/main" id="{6E8B4B6E-6C0A-4265-9680-E8752DB512C6}"/>
              </a:ext>
            </a:extLst>
          </p:cNvPr>
          <p:cNvSpPr txBox="1">
            <a:spLocks/>
          </p:cNvSpPr>
          <p:nvPr/>
        </p:nvSpPr>
        <p:spPr>
          <a:xfrm>
            <a:off x="255908" y="6810375"/>
            <a:ext cx="3458996" cy="314326"/>
          </a:xfrm>
          <a:prstGeom prst="rect">
            <a:avLst/>
          </a:prstGeom>
          <a:noFill/>
        </p:spPr>
        <p:txBody>
          <a:bodyPr vert="horz" lIns="91440" tIns="45720" rIns="91440" bIns="45720" rtlCol="0" anchor="t">
            <a:normAutofit/>
          </a:bodyPr>
          <a:lstStyle>
            <a:lvl1pPr marL="123319" indent="-123319" algn="l" defTabSz="493275" rtl="0" eaLnBrk="1" latinLnBrk="0" hangingPunct="1">
              <a:lnSpc>
                <a:spcPct val="90000"/>
              </a:lnSpc>
              <a:spcBef>
                <a:spcPts val="540"/>
              </a:spcBef>
              <a:buFont typeface="Arial" panose="020B0604020202020204" pitchFamily="34" charset="0"/>
              <a:buNone/>
              <a:defRPr sz="1600" b="1" kern="1200">
                <a:solidFill>
                  <a:srgbClr val="154223"/>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r>
              <a:rPr lang="en-US" dirty="0"/>
              <a:t>2. Settings Tab</a:t>
            </a:r>
            <a:endParaRPr lang="en-PH" dirty="0"/>
          </a:p>
        </p:txBody>
      </p:sp>
      <p:pic>
        <p:nvPicPr>
          <p:cNvPr id="50" name="Picture Placeholder 19">
            <a:extLst>
              <a:ext uri="{FF2B5EF4-FFF2-40B4-BE49-F238E27FC236}">
                <a16:creationId xmlns:a16="http://schemas.microsoft.com/office/drawing/2014/main" id="{941BED4D-050C-4C63-B372-12FF9E111715}"/>
              </a:ext>
            </a:extLst>
          </p:cNvPr>
          <p:cNvPicPr>
            <a:picLocks noChangeAspect="1"/>
          </p:cNvPicPr>
          <p:nvPr/>
        </p:nvPicPr>
        <p:blipFill rotWithShape="1">
          <a:blip r:embed="rId6"/>
          <a:srcRect r="10020" b="41486"/>
          <a:stretch/>
        </p:blipFill>
        <p:spPr>
          <a:xfrm>
            <a:off x="255272" y="7124701"/>
            <a:ext cx="3458996" cy="1337622"/>
          </a:xfrm>
          <a:prstGeom prst="rect">
            <a:avLst/>
          </a:prstGeom>
          <a:ln w="12700">
            <a:solidFill>
              <a:srgbClr val="00A1DA"/>
            </a:solidFill>
            <a:prstDash val="lgDash"/>
          </a:ln>
        </p:spPr>
      </p:pic>
    </p:spTree>
    <p:extLst>
      <p:ext uri="{BB962C8B-B14F-4D97-AF65-F5344CB8AC3E}">
        <p14:creationId xmlns:p14="http://schemas.microsoft.com/office/powerpoint/2010/main" val="1275418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l="-25000" r="-80000"/>
          </a:stretch>
        </a:blip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B5C3FE4-4780-4216-90D9-BF553DB96971}"/>
              </a:ext>
            </a:extLst>
          </p:cNvPr>
          <p:cNvSpPr>
            <a:spLocks noGrp="1"/>
          </p:cNvSpPr>
          <p:nvPr>
            <p:ph type="title"/>
          </p:nvPr>
        </p:nvSpPr>
        <p:spPr/>
        <p:txBody>
          <a:bodyPr>
            <a:normAutofit/>
          </a:bodyPr>
          <a:lstStyle/>
          <a:p>
            <a:r>
              <a:rPr lang="en-US" sz="2400" dirty="0"/>
              <a:t>Registration System</a:t>
            </a:r>
            <a:endParaRPr lang="en-PH" sz="2400" dirty="0"/>
          </a:p>
        </p:txBody>
      </p:sp>
      <p:sp>
        <p:nvSpPr>
          <p:cNvPr id="3" name="Slide Number Placeholder 2">
            <a:extLst>
              <a:ext uri="{FF2B5EF4-FFF2-40B4-BE49-F238E27FC236}">
                <a16:creationId xmlns:a16="http://schemas.microsoft.com/office/drawing/2014/main" id="{D6B211B7-7AA2-4821-A91B-53FEC3D574BA}"/>
              </a:ext>
            </a:extLst>
          </p:cNvPr>
          <p:cNvSpPr>
            <a:spLocks noGrp="1"/>
          </p:cNvSpPr>
          <p:nvPr>
            <p:ph type="sldNum" sz="quarter" idx="12"/>
          </p:nvPr>
        </p:nvSpPr>
        <p:spPr/>
        <p:txBody>
          <a:bodyPr/>
          <a:lstStyle/>
          <a:p>
            <a:fld id="{F25607EA-B51C-4EAA-890E-751610D81273}" type="slidenum">
              <a:rPr lang="en-PH" smtClean="0"/>
              <a:t>8</a:t>
            </a:fld>
            <a:endParaRPr lang="en-PH"/>
          </a:p>
        </p:txBody>
      </p:sp>
      <p:pic>
        <p:nvPicPr>
          <p:cNvPr id="16" name="Picture Placeholder 15">
            <a:extLst>
              <a:ext uri="{FF2B5EF4-FFF2-40B4-BE49-F238E27FC236}">
                <a16:creationId xmlns:a16="http://schemas.microsoft.com/office/drawing/2014/main" id="{C3B940C9-C4A7-4789-AB7A-88C7C214EF11}"/>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53112" r="-53112"/>
          <a:stretch/>
        </p:blipFill>
        <p:spPr/>
      </p:pic>
      <p:sp>
        <p:nvSpPr>
          <p:cNvPr id="13" name="Content Placeholder 12">
            <a:extLst>
              <a:ext uri="{FF2B5EF4-FFF2-40B4-BE49-F238E27FC236}">
                <a16:creationId xmlns:a16="http://schemas.microsoft.com/office/drawing/2014/main" id="{8D77B5F5-F6AC-48A6-A307-9F9606828972}"/>
              </a:ext>
            </a:extLst>
          </p:cNvPr>
          <p:cNvSpPr>
            <a:spLocks noGrp="1"/>
          </p:cNvSpPr>
          <p:nvPr>
            <p:ph sz="quarter" idx="14"/>
          </p:nvPr>
        </p:nvSpPr>
        <p:spPr/>
        <p:txBody>
          <a:bodyPr/>
          <a:lstStyle/>
          <a:p>
            <a:pPr marL="0" indent="0" algn="just">
              <a:buNone/>
            </a:pPr>
            <a:r>
              <a:rPr lang="en-US" dirty="0"/>
              <a:t>Stores the list of students, teachers, and subjects of the entire school. At the beginning of a school year, this application should be the first one used to register new incoming students and staff during pre-registration or enrollment.</a:t>
            </a:r>
          </a:p>
          <a:p>
            <a:pPr marL="0" indent="0" algn="just">
              <a:buNone/>
            </a:pPr>
            <a:endParaRPr lang="en-US" dirty="0"/>
          </a:p>
          <a:p>
            <a:pPr marL="0" indent="0" algn="just">
              <a:buNone/>
            </a:pPr>
            <a:r>
              <a:rPr lang="en-US" dirty="0">
                <a:solidFill>
                  <a:srgbClr val="D00000"/>
                </a:solidFill>
              </a:rPr>
              <a:t>Registrar</a:t>
            </a:r>
            <a:r>
              <a:rPr lang="en-US" dirty="0"/>
              <a:t> and </a:t>
            </a:r>
            <a:r>
              <a:rPr lang="en-US" dirty="0">
                <a:solidFill>
                  <a:srgbClr val="EEB500"/>
                </a:solidFill>
              </a:rPr>
              <a:t>Curriculum Head </a:t>
            </a:r>
            <a:r>
              <a:rPr lang="en-US" dirty="0"/>
              <a:t>users only are allowed to access this Module.</a:t>
            </a:r>
            <a:endParaRPr lang="en-PH" dirty="0"/>
          </a:p>
        </p:txBody>
      </p:sp>
      <p:sp>
        <p:nvSpPr>
          <p:cNvPr id="14" name="Text Placeholder 13">
            <a:extLst>
              <a:ext uri="{FF2B5EF4-FFF2-40B4-BE49-F238E27FC236}">
                <a16:creationId xmlns:a16="http://schemas.microsoft.com/office/drawing/2014/main" id="{CD755B1F-431B-4FBA-A791-56E34796DE3B}"/>
              </a:ext>
            </a:extLst>
          </p:cNvPr>
          <p:cNvSpPr>
            <a:spLocks noGrp="1"/>
          </p:cNvSpPr>
          <p:nvPr>
            <p:ph type="body" sz="quarter" idx="15"/>
          </p:nvPr>
        </p:nvSpPr>
        <p:spPr/>
        <p:txBody>
          <a:bodyPr/>
          <a:lstStyle/>
          <a:p>
            <a:r>
              <a:rPr lang="en-US" dirty="0"/>
              <a:t>02</a:t>
            </a:r>
            <a:endParaRPr lang="en-PH" dirty="0"/>
          </a:p>
        </p:txBody>
      </p:sp>
    </p:spTree>
    <p:extLst>
      <p:ext uri="{BB962C8B-B14F-4D97-AF65-F5344CB8AC3E}">
        <p14:creationId xmlns:p14="http://schemas.microsoft.com/office/powerpoint/2010/main" val="27764772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984858A-A6F3-4CAD-9F34-F6D1E45D58B7}"/>
              </a:ext>
            </a:extLst>
          </p:cNvPr>
          <p:cNvSpPr>
            <a:spLocks noGrp="1"/>
          </p:cNvSpPr>
          <p:nvPr>
            <p:ph type="title"/>
          </p:nvPr>
        </p:nvSpPr>
        <p:spPr/>
        <p:txBody>
          <a:bodyPr/>
          <a:lstStyle/>
          <a:p>
            <a:r>
              <a:rPr lang="en-US" dirty="0"/>
              <a:t>The User Interface</a:t>
            </a:r>
            <a:endParaRPr lang="en-PH" dirty="0"/>
          </a:p>
        </p:txBody>
      </p:sp>
      <p:sp>
        <p:nvSpPr>
          <p:cNvPr id="3" name="Slide Number Placeholder 2">
            <a:extLst>
              <a:ext uri="{FF2B5EF4-FFF2-40B4-BE49-F238E27FC236}">
                <a16:creationId xmlns:a16="http://schemas.microsoft.com/office/drawing/2014/main" id="{3F0B7B66-DA9A-4B44-AD4A-9BE1D167723E}"/>
              </a:ext>
            </a:extLst>
          </p:cNvPr>
          <p:cNvSpPr>
            <a:spLocks noGrp="1"/>
          </p:cNvSpPr>
          <p:nvPr>
            <p:ph type="sldNum" sz="quarter" idx="12"/>
          </p:nvPr>
        </p:nvSpPr>
        <p:spPr/>
        <p:txBody>
          <a:bodyPr/>
          <a:lstStyle/>
          <a:p>
            <a:fld id="{F25607EA-B51C-4EAA-890E-751610D81273}" type="slidenum">
              <a:rPr lang="en-PH" smtClean="0"/>
              <a:t>9</a:t>
            </a:fld>
            <a:endParaRPr lang="en-PH"/>
          </a:p>
        </p:txBody>
      </p:sp>
      <p:pic>
        <p:nvPicPr>
          <p:cNvPr id="25" name="Picture Placeholder 24">
            <a:extLst>
              <a:ext uri="{FF2B5EF4-FFF2-40B4-BE49-F238E27FC236}">
                <a16:creationId xmlns:a16="http://schemas.microsoft.com/office/drawing/2014/main" id="{EE2331FA-2BFB-46E5-8CC8-F07F36DB86C4}"/>
              </a:ext>
            </a:extLst>
          </p:cNvPr>
          <p:cNvPicPr>
            <a:picLocks noGrp="1" noChangeAspect="1"/>
          </p:cNvPicPr>
          <p:nvPr>
            <p:ph type="pic" sz="quarter" idx="13"/>
          </p:nvPr>
        </p:nvPicPr>
        <p:blipFill rotWithShape="1">
          <a:blip r:embed="rId2"/>
          <a:srcRect l="35" t="207" r="-35" b="32213"/>
          <a:stretch/>
        </p:blipFill>
        <p:spPr>
          <a:xfrm>
            <a:off x="247650" y="1410092"/>
            <a:ext cx="7277100" cy="3042637"/>
          </a:xfrm>
        </p:spPr>
      </p:pic>
      <p:sp>
        <p:nvSpPr>
          <p:cNvPr id="9" name="Text Placeholder 8">
            <a:extLst>
              <a:ext uri="{FF2B5EF4-FFF2-40B4-BE49-F238E27FC236}">
                <a16:creationId xmlns:a16="http://schemas.microsoft.com/office/drawing/2014/main" id="{8318B3CC-9991-4E10-A201-922A7971491D}"/>
              </a:ext>
            </a:extLst>
          </p:cNvPr>
          <p:cNvSpPr>
            <a:spLocks noGrp="1"/>
          </p:cNvSpPr>
          <p:nvPr>
            <p:ph type="body" sz="quarter" idx="16"/>
          </p:nvPr>
        </p:nvSpPr>
        <p:spPr/>
        <p:txBody>
          <a:bodyPr/>
          <a:lstStyle/>
          <a:p>
            <a:r>
              <a:rPr lang="en-US" dirty="0"/>
              <a:t>1.2 Editing existing Students</a:t>
            </a:r>
            <a:endParaRPr lang="en-PH" dirty="0"/>
          </a:p>
        </p:txBody>
      </p:sp>
      <p:sp>
        <p:nvSpPr>
          <p:cNvPr id="10" name="Text Placeholder 9">
            <a:extLst>
              <a:ext uri="{FF2B5EF4-FFF2-40B4-BE49-F238E27FC236}">
                <a16:creationId xmlns:a16="http://schemas.microsoft.com/office/drawing/2014/main" id="{63AEC15B-D091-4D21-A8F1-DD07367B2696}"/>
              </a:ext>
            </a:extLst>
          </p:cNvPr>
          <p:cNvSpPr>
            <a:spLocks noGrp="1"/>
          </p:cNvSpPr>
          <p:nvPr>
            <p:ph type="body" sz="quarter" idx="17"/>
          </p:nvPr>
        </p:nvSpPr>
        <p:spPr>
          <a:xfrm>
            <a:off x="4054315" y="6242999"/>
            <a:ext cx="3469799" cy="535516"/>
          </a:xfrm>
        </p:spPr>
        <p:txBody>
          <a:bodyPr>
            <a:normAutofit/>
          </a:bodyPr>
          <a:lstStyle/>
          <a:p>
            <a:pPr marL="171450" indent="-171450">
              <a:buFont typeface="Arial" panose="020B0604020202020204" pitchFamily="34" charset="0"/>
              <a:buChar char="•"/>
            </a:pPr>
            <a:r>
              <a:rPr lang="en-US" dirty="0"/>
              <a:t>Search for a student using the search bar.</a:t>
            </a:r>
          </a:p>
          <a:p>
            <a:pPr marL="171450" indent="-171450">
              <a:buFont typeface="Arial" panose="020B0604020202020204" pitchFamily="34" charset="0"/>
              <a:buChar char="•"/>
            </a:pPr>
            <a:r>
              <a:rPr lang="en-US" dirty="0"/>
              <a:t>Double-click on the student selected.</a:t>
            </a:r>
            <a:endParaRPr lang="en-PH" dirty="0"/>
          </a:p>
        </p:txBody>
      </p:sp>
      <p:pic>
        <p:nvPicPr>
          <p:cNvPr id="45" name="Picture Placeholder 44">
            <a:extLst>
              <a:ext uri="{FF2B5EF4-FFF2-40B4-BE49-F238E27FC236}">
                <a16:creationId xmlns:a16="http://schemas.microsoft.com/office/drawing/2014/main" id="{F97DDE42-8882-4151-B031-19F8553B0F64}"/>
              </a:ext>
            </a:extLst>
          </p:cNvPr>
          <p:cNvPicPr>
            <a:picLocks noGrp="1" noChangeAspect="1"/>
          </p:cNvPicPr>
          <p:nvPr>
            <p:ph type="pic" sz="quarter" idx="18"/>
          </p:nvPr>
        </p:nvPicPr>
        <p:blipFill rotWithShape="1">
          <a:blip r:embed="rId3"/>
          <a:srcRect l="11052" r="11052"/>
          <a:stretch/>
        </p:blipFill>
        <p:spPr/>
      </p:pic>
      <p:sp>
        <p:nvSpPr>
          <p:cNvPr id="12" name="Text Placeholder 11">
            <a:extLst>
              <a:ext uri="{FF2B5EF4-FFF2-40B4-BE49-F238E27FC236}">
                <a16:creationId xmlns:a16="http://schemas.microsoft.com/office/drawing/2014/main" id="{B24AE793-8033-46B4-AB74-9FE1ADBE1AA4}"/>
              </a:ext>
            </a:extLst>
          </p:cNvPr>
          <p:cNvSpPr>
            <a:spLocks noGrp="1"/>
          </p:cNvSpPr>
          <p:nvPr>
            <p:ph type="body" sz="quarter" idx="19"/>
          </p:nvPr>
        </p:nvSpPr>
        <p:spPr/>
        <p:txBody>
          <a:bodyPr/>
          <a:lstStyle/>
          <a:p>
            <a:r>
              <a:rPr lang="en-US" dirty="0"/>
              <a:t>1.0 Manage Students Tab</a:t>
            </a:r>
            <a:endParaRPr lang="en-PH" dirty="0"/>
          </a:p>
        </p:txBody>
      </p:sp>
      <p:sp>
        <p:nvSpPr>
          <p:cNvPr id="13" name="Text Placeholder 12">
            <a:extLst>
              <a:ext uri="{FF2B5EF4-FFF2-40B4-BE49-F238E27FC236}">
                <a16:creationId xmlns:a16="http://schemas.microsoft.com/office/drawing/2014/main" id="{F99EB558-311C-4A5F-A82F-869660A378A1}"/>
              </a:ext>
            </a:extLst>
          </p:cNvPr>
          <p:cNvSpPr>
            <a:spLocks noGrp="1"/>
          </p:cNvSpPr>
          <p:nvPr>
            <p:ph type="body" sz="quarter" idx="20"/>
          </p:nvPr>
        </p:nvSpPr>
        <p:spPr>
          <a:xfrm>
            <a:off x="247013" y="6242998"/>
            <a:ext cx="3467891" cy="486019"/>
          </a:xfrm>
        </p:spPr>
        <p:txBody>
          <a:bodyPr>
            <a:normAutofit/>
          </a:bodyPr>
          <a:lstStyle/>
          <a:p>
            <a:pPr marL="171450" indent="-171450">
              <a:buFont typeface="Arial" panose="020B0604020202020204" pitchFamily="34" charset="0"/>
              <a:buChar char="•"/>
            </a:pPr>
            <a:r>
              <a:rPr lang="en-US" dirty="0"/>
              <a:t>Shows a list of all the students registered in this school.</a:t>
            </a:r>
          </a:p>
        </p:txBody>
      </p:sp>
      <p:pic>
        <p:nvPicPr>
          <p:cNvPr id="31" name="Picture Placeholder 30">
            <a:extLst>
              <a:ext uri="{FF2B5EF4-FFF2-40B4-BE49-F238E27FC236}">
                <a16:creationId xmlns:a16="http://schemas.microsoft.com/office/drawing/2014/main" id="{48A91A01-7085-43A4-8CB9-5F5B05437423}"/>
              </a:ext>
            </a:extLst>
          </p:cNvPr>
          <p:cNvPicPr>
            <a:picLocks noGrp="1" noChangeAspect="1"/>
          </p:cNvPicPr>
          <p:nvPr>
            <p:ph type="pic" sz="quarter" idx="21"/>
          </p:nvPr>
        </p:nvPicPr>
        <p:blipFill rotWithShape="1">
          <a:blip r:embed="rId4"/>
          <a:srcRect t="5157" b="5157"/>
          <a:stretch/>
        </p:blipFill>
        <p:spPr/>
      </p:pic>
      <p:sp>
        <p:nvSpPr>
          <p:cNvPr id="15" name="Text Placeholder 14">
            <a:extLst>
              <a:ext uri="{FF2B5EF4-FFF2-40B4-BE49-F238E27FC236}">
                <a16:creationId xmlns:a16="http://schemas.microsoft.com/office/drawing/2014/main" id="{6B847B3C-83E4-4178-A68C-EDF94F48C50C}"/>
              </a:ext>
            </a:extLst>
          </p:cNvPr>
          <p:cNvSpPr>
            <a:spLocks noGrp="1"/>
          </p:cNvSpPr>
          <p:nvPr>
            <p:ph type="body" sz="quarter" idx="22"/>
          </p:nvPr>
        </p:nvSpPr>
        <p:spPr>
          <a:xfrm>
            <a:off x="4054951" y="6847831"/>
            <a:ext cx="3467890" cy="314326"/>
          </a:xfrm>
        </p:spPr>
        <p:txBody>
          <a:bodyPr/>
          <a:lstStyle/>
          <a:p>
            <a:r>
              <a:rPr lang="en-US" dirty="0"/>
              <a:t>Note</a:t>
            </a:r>
            <a:endParaRPr lang="en-PH" dirty="0"/>
          </a:p>
        </p:txBody>
      </p:sp>
      <p:sp>
        <p:nvSpPr>
          <p:cNvPr id="16" name="Text Placeholder 15">
            <a:extLst>
              <a:ext uri="{FF2B5EF4-FFF2-40B4-BE49-F238E27FC236}">
                <a16:creationId xmlns:a16="http://schemas.microsoft.com/office/drawing/2014/main" id="{31ECB399-4A5F-46BC-B203-98D02460CA9F}"/>
              </a:ext>
            </a:extLst>
          </p:cNvPr>
          <p:cNvSpPr>
            <a:spLocks noGrp="1"/>
          </p:cNvSpPr>
          <p:nvPr>
            <p:ph type="body" sz="quarter" idx="23"/>
          </p:nvPr>
        </p:nvSpPr>
        <p:spPr>
          <a:xfrm>
            <a:off x="4054315" y="7162157"/>
            <a:ext cx="3467890" cy="2033884"/>
          </a:xfrm>
        </p:spPr>
        <p:txBody>
          <a:bodyPr>
            <a:normAutofit/>
          </a:bodyPr>
          <a:lstStyle/>
          <a:p>
            <a:pPr marL="171450" indent="-171450">
              <a:buFont typeface="Arial" panose="020B0604020202020204" pitchFamily="34" charset="0"/>
              <a:buChar char="•"/>
            </a:pPr>
            <a:r>
              <a:rPr lang="en-US" dirty="0"/>
              <a:t>Middle Name and Extension Name fields are optional.</a:t>
            </a:r>
          </a:p>
          <a:p>
            <a:pPr marL="171450" indent="-171450">
              <a:buFont typeface="Arial" panose="020B0604020202020204" pitchFamily="34" charset="0"/>
              <a:buChar char="•"/>
            </a:pPr>
            <a:r>
              <a:rPr lang="en-US" dirty="0"/>
              <a:t>A first time student registered in this school will have a current grade of 0.</a:t>
            </a:r>
          </a:p>
        </p:txBody>
      </p:sp>
      <p:pic>
        <p:nvPicPr>
          <p:cNvPr id="43" name="Picture Placeholder 42">
            <a:extLst>
              <a:ext uri="{FF2B5EF4-FFF2-40B4-BE49-F238E27FC236}">
                <a16:creationId xmlns:a16="http://schemas.microsoft.com/office/drawing/2014/main" id="{35E8B9AE-F2E0-49F6-9C75-AA1D0AD62F34}"/>
              </a:ext>
            </a:extLst>
          </p:cNvPr>
          <p:cNvPicPr>
            <a:picLocks noGrp="1" noChangeAspect="1"/>
          </p:cNvPicPr>
          <p:nvPr>
            <p:ph type="pic" sz="quarter" idx="24"/>
          </p:nvPr>
        </p:nvPicPr>
        <p:blipFill rotWithShape="1">
          <a:blip r:embed="rId5">
            <a:extLst>
              <a:ext uri="{28A0092B-C50C-407E-A947-70E740481C1C}">
                <a14:useLocalDpi xmlns:a14="http://schemas.microsoft.com/office/drawing/2010/main" val="0"/>
              </a:ext>
            </a:extLst>
          </a:blip>
          <a:srcRect/>
          <a:stretch/>
        </p:blipFill>
        <p:spPr>
          <a:xfrm>
            <a:off x="4680425" y="6847620"/>
            <a:ext cx="309564" cy="309564"/>
          </a:xfrm>
        </p:spPr>
      </p:pic>
      <p:sp>
        <p:nvSpPr>
          <p:cNvPr id="32" name="Text Placeholder 11">
            <a:extLst>
              <a:ext uri="{FF2B5EF4-FFF2-40B4-BE49-F238E27FC236}">
                <a16:creationId xmlns:a16="http://schemas.microsoft.com/office/drawing/2014/main" id="{8191B3C4-726D-44A0-A3EB-0382F0C1D125}"/>
              </a:ext>
            </a:extLst>
          </p:cNvPr>
          <p:cNvSpPr txBox="1">
            <a:spLocks/>
          </p:cNvSpPr>
          <p:nvPr/>
        </p:nvSpPr>
        <p:spPr>
          <a:xfrm>
            <a:off x="247649" y="6729017"/>
            <a:ext cx="3485516" cy="314326"/>
          </a:xfrm>
          <a:prstGeom prst="rect">
            <a:avLst/>
          </a:prstGeom>
          <a:noFill/>
        </p:spPr>
        <p:txBody>
          <a:bodyPr vert="horz" lIns="91440" tIns="45720" rIns="91440" bIns="45720" rtlCol="0" anchor="t">
            <a:normAutofit/>
          </a:bodyPr>
          <a:lstStyle>
            <a:lvl1pPr marL="123319" indent="-123319" algn="l" defTabSz="493275" rtl="0" eaLnBrk="1" latinLnBrk="0" hangingPunct="1">
              <a:lnSpc>
                <a:spcPct val="90000"/>
              </a:lnSpc>
              <a:spcBef>
                <a:spcPts val="540"/>
              </a:spcBef>
              <a:buFont typeface="Arial" panose="020B0604020202020204" pitchFamily="34" charset="0"/>
              <a:buNone/>
              <a:defRPr sz="1600" b="1" kern="1200">
                <a:solidFill>
                  <a:srgbClr val="154223"/>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r>
              <a:rPr lang="en-US" dirty="0"/>
              <a:t>1.1 Adding Students</a:t>
            </a:r>
            <a:endParaRPr lang="en-PH" dirty="0"/>
          </a:p>
        </p:txBody>
      </p:sp>
      <p:sp>
        <p:nvSpPr>
          <p:cNvPr id="33" name="Text Placeholder 12">
            <a:extLst>
              <a:ext uri="{FF2B5EF4-FFF2-40B4-BE49-F238E27FC236}">
                <a16:creationId xmlns:a16="http://schemas.microsoft.com/office/drawing/2014/main" id="{4288F8CE-6128-4981-9999-CA7B89B46E78}"/>
              </a:ext>
            </a:extLst>
          </p:cNvPr>
          <p:cNvSpPr txBox="1">
            <a:spLocks/>
          </p:cNvSpPr>
          <p:nvPr/>
        </p:nvSpPr>
        <p:spPr>
          <a:xfrm>
            <a:off x="247013" y="8380965"/>
            <a:ext cx="3485516" cy="938666"/>
          </a:xfrm>
          <a:prstGeom prst="rect">
            <a:avLst/>
          </a:prstGeom>
        </p:spPr>
        <p:txBody>
          <a:bodyPr vert="horz" lIns="91440" tIns="45720" rIns="91440" bIns="45720" rtlCol="0">
            <a:normAutofit/>
          </a:bodyPr>
          <a:lstStyle>
            <a:lvl1pPr marL="123319" indent="-123319" algn="l" defTabSz="493275" rtl="0" eaLnBrk="1" latinLnBrk="0" hangingPunct="1">
              <a:lnSpc>
                <a:spcPct val="90000"/>
              </a:lnSpc>
              <a:spcBef>
                <a:spcPts val="540"/>
              </a:spcBef>
              <a:buFont typeface="Arial" panose="020B0604020202020204" pitchFamily="34" charset="0"/>
              <a:buNone/>
              <a:defRPr sz="1200" b="0" kern="1200">
                <a:solidFill>
                  <a:schemeClr val="tx1"/>
                </a:solidFill>
                <a:latin typeface="Century Gothic" panose="020B0502020202020204" pitchFamily="34" charset="0"/>
                <a:ea typeface="+mn-ea"/>
                <a:cs typeface="+mn-cs"/>
              </a:defRPr>
            </a:lvl1pPr>
            <a:lvl2pPr marL="369957" indent="-123319" algn="l" defTabSz="493275" rtl="0" eaLnBrk="1" latinLnBrk="0" hangingPunct="1">
              <a:lnSpc>
                <a:spcPct val="90000"/>
              </a:lnSpc>
              <a:spcBef>
                <a:spcPts val="270"/>
              </a:spcBef>
              <a:buFont typeface="Arial" panose="020B0604020202020204" pitchFamily="34" charset="0"/>
              <a:buChar char="•"/>
              <a:defRPr sz="1500" kern="1200">
                <a:solidFill>
                  <a:schemeClr val="tx1"/>
                </a:solidFill>
                <a:latin typeface="+mn-lt"/>
                <a:ea typeface="+mn-ea"/>
                <a:cs typeface="+mn-cs"/>
              </a:defRPr>
            </a:lvl2pPr>
            <a:lvl3pPr marL="616595" indent="-123319" algn="l" defTabSz="493275" rtl="0" eaLnBrk="1" latinLnBrk="0" hangingPunct="1">
              <a:lnSpc>
                <a:spcPct val="90000"/>
              </a:lnSpc>
              <a:spcBef>
                <a:spcPts val="270"/>
              </a:spcBef>
              <a:buFont typeface="Arial" panose="020B0604020202020204" pitchFamily="34" charset="0"/>
              <a:buChar char="•"/>
              <a:defRPr sz="1400" kern="1200">
                <a:solidFill>
                  <a:schemeClr val="tx1"/>
                </a:solidFill>
                <a:latin typeface="+mn-lt"/>
                <a:ea typeface="+mn-ea"/>
                <a:cs typeface="+mn-cs"/>
              </a:defRPr>
            </a:lvl3pPr>
            <a:lvl4pPr marL="863232" indent="-123319" algn="l" defTabSz="493275" rtl="0" eaLnBrk="1" latinLnBrk="0" hangingPunct="1">
              <a:lnSpc>
                <a:spcPct val="90000"/>
              </a:lnSpc>
              <a:spcBef>
                <a:spcPts val="270"/>
              </a:spcBef>
              <a:buFont typeface="Arial" panose="020B0604020202020204" pitchFamily="34" charset="0"/>
              <a:buChar char="•"/>
              <a:defRPr sz="1300" kern="1200">
                <a:solidFill>
                  <a:schemeClr val="tx1"/>
                </a:solidFill>
                <a:latin typeface="+mn-lt"/>
                <a:ea typeface="+mn-ea"/>
                <a:cs typeface="+mn-cs"/>
              </a:defRPr>
            </a:lvl4pPr>
            <a:lvl5pPr marL="1109870" indent="-123319" algn="l" defTabSz="493275" rtl="0" eaLnBrk="1" latinLnBrk="0" hangingPunct="1">
              <a:lnSpc>
                <a:spcPct val="90000"/>
              </a:lnSpc>
              <a:spcBef>
                <a:spcPts val="270"/>
              </a:spcBef>
              <a:buFont typeface="Arial" panose="020B0604020202020204" pitchFamily="34" charset="0"/>
              <a:buChar char="•"/>
              <a:defRPr sz="1200" kern="1200">
                <a:solidFill>
                  <a:schemeClr val="tx1"/>
                </a:solidFill>
                <a:latin typeface="+mn-lt"/>
                <a:ea typeface="+mn-ea"/>
                <a:cs typeface="+mn-cs"/>
              </a:defRPr>
            </a:lvl5pPr>
            <a:lvl6pPr marL="1356508"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6pPr>
            <a:lvl7pPr marL="1603145"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7pPr>
            <a:lvl8pPr marL="1849783"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8pPr>
            <a:lvl9pPr marL="2096421" indent="-123319" algn="l" defTabSz="493275" rtl="0" eaLnBrk="1" latinLnBrk="0" hangingPunct="1">
              <a:lnSpc>
                <a:spcPct val="90000"/>
              </a:lnSpc>
              <a:spcBef>
                <a:spcPts val="270"/>
              </a:spcBef>
              <a:buFont typeface="Arial" panose="020B0604020202020204" pitchFamily="34" charset="0"/>
              <a:buChar char="•"/>
              <a:defRPr sz="971" kern="1200">
                <a:solidFill>
                  <a:schemeClr val="tx1"/>
                </a:solidFill>
                <a:latin typeface="+mn-lt"/>
                <a:ea typeface="+mn-ea"/>
                <a:cs typeface="+mn-cs"/>
              </a:defRPr>
            </a:lvl9pPr>
          </a:lstStyle>
          <a:p>
            <a:pPr marL="171450" indent="-171450">
              <a:buFont typeface="Arial" panose="020B0604020202020204" pitchFamily="34" charset="0"/>
              <a:buChar char="•"/>
            </a:pPr>
            <a:r>
              <a:rPr lang="en-US" sz="1300" dirty="0">
                <a:latin typeface="Arial" panose="020B0604020202020204" pitchFamily="34" charset="0"/>
                <a:cs typeface="Arial" panose="020B0604020202020204" pitchFamily="34" charset="0"/>
              </a:rPr>
              <a:t>Click on the </a:t>
            </a:r>
            <a:r>
              <a:rPr lang="en-US" sz="1300" b="1" dirty="0">
                <a:latin typeface="Arial" panose="020B0604020202020204" pitchFamily="34" charset="0"/>
                <a:cs typeface="Arial" panose="020B0604020202020204" pitchFamily="34" charset="0"/>
              </a:rPr>
              <a:t>Add Student</a:t>
            </a:r>
            <a:r>
              <a:rPr lang="en-US" sz="1300" dirty="0">
                <a:latin typeface="Arial" panose="020B0604020202020204" pitchFamily="34" charset="0"/>
                <a:cs typeface="Arial" panose="020B0604020202020204" pitchFamily="34" charset="0"/>
              </a:rPr>
              <a:t> tab under Manage Students.</a:t>
            </a:r>
          </a:p>
          <a:p>
            <a:pPr marL="171450" indent="-171450">
              <a:buFont typeface="Arial" panose="020B0604020202020204" pitchFamily="34" charset="0"/>
              <a:buChar char="•"/>
            </a:pPr>
            <a:r>
              <a:rPr lang="en-US" sz="1300" dirty="0">
                <a:latin typeface="Arial" panose="020B0604020202020204" pitchFamily="34" charset="0"/>
                <a:cs typeface="Arial" panose="020B0604020202020204" pitchFamily="34" charset="0"/>
              </a:rPr>
              <a:t>Fill-up all the required fields.</a:t>
            </a:r>
          </a:p>
          <a:p>
            <a:pPr marL="171450" indent="-171450">
              <a:buFont typeface="Arial" panose="020B0604020202020204" pitchFamily="34" charset="0"/>
              <a:buChar char="•"/>
            </a:pPr>
            <a:r>
              <a:rPr lang="en-US" sz="1300" dirty="0">
                <a:latin typeface="Arial" panose="020B0604020202020204" pitchFamily="34" charset="0"/>
                <a:cs typeface="Arial" panose="020B0604020202020204" pitchFamily="34" charset="0"/>
              </a:rPr>
              <a:t>Save changes and add new student.</a:t>
            </a:r>
          </a:p>
        </p:txBody>
      </p:sp>
      <p:pic>
        <p:nvPicPr>
          <p:cNvPr id="41" name="Picture Placeholder 39">
            <a:extLst>
              <a:ext uri="{FF2B5EF4-FFF2-40B4-BE49-F238E27FC236}">
                <a16:creationId xmlns:a16="http://schemas.microsoft.com/office/drawing/2014/main" id="{EEE73EA9-D2B4-462F-A070-17F45F6AAB86}"/>
              </a:ext>
            </a:extLst>
          </p:cNvPr>
          <p:cNvPicPr>
            <a:picLocks noChangeAspect="1"/>
          </p:cNvPicPr>
          <p:nvPr/>
        </p:nvPicPr>
        <p:blipFill rotWithShape="1">
          <a:blip r:embed="rId6"/>
          <a:srcRect l="178" t="540" r="27893" b="72327"/>
          <a:stretch/>
        </p:blipFill>
        <p:spPr>
          <a:xfrm>
            <a:off x="264638" y="7043343"/>
            <a:ext cx="3467891" cy="1337622"/>
          </a:xfrm>
          <a:prstGeom prst="rect">
            <a:avLst/>
          </a:prstGeom>
          <a:ln w="12700">
            <a:solidFill>
              <a:srgbClr val="00A1DA"/>
            </a:solidFill>
            <a:prstDash val="lgDash"/>
          </a:ln>
        </p:spPr>
      </p:pic>
    </p:spTree>
    <p:extLst>
      <p:ext uri="{BB962C8B-B14F-4D97-AF65-F5344CB8AC3E}">
        <p14:creationId xmlns:p14="http://schemas.microsoft.com/office/powerpoint/2010/main" val="3148038845"/>
      </p:ext>
    </p:extLst>
  </p:cSld>
  <p:clrMapOvr>
    <a:masterClrMapping/>
  </p:clrMapOvr>
</p:sld>
</file>

<file path=ppt/theme/theme1.xml><?xml version="1.0" encoding="utf-8"?>
<a:theme xmlns:a="http://schemas.openxmlformats.org/drawingml/2006/main" name="Mah User Manual">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dirty="0" smtClean="0"/>
        </a:defPPr>
      </a:lstStyle>
    </a:txDef>
  </a:objectDefaults>
  <a:extraClrSchemeLst/>
  <a:extLst>
    <a:ext uri="{05A4C25C-085E-4340-85A3-A5531E510DB2}">
      <thm15:themeFamily xmlns:thm15="http://schemas.microsoft.com/office/thememl/2012/main" name="Mah User Manual" id="{8C2E1A17-BD15-43CF-AD33-0DB5FA2A30B0}" vid="{31E4E83A-64FB-49FC-95EF-DBD16272D9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Mah User Manual</Template>
  <TotalTime>3526</TotalTime>
  <Words>1949</Words>
  <Application>Microsoft Office PowerPoint</Application>
  <PresentationFormat>Custom</PresentationFormat>
  <Paragraphs>203</Paragraphs>
  <Slides>13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Century Gothic</vt:lpstr>
      <vt:lpstr>Mah User Manual</vt:lpstr>
      <vt:lpstr>HiSRMS v2.0 Manual</vt:lpstr>
      <vt:lpstr>Table of Contents</vt:lpstr>
      <vt:lpstr>General Terms</vt:lpstr>
      <vt:lpstr>Information Message Types</vt:lpstr>
      <vt:lpstr>Order of Usage of the System</vt:lpstr>
      <vt:lpstr>HiSRMS Launcher</vt:lpstr>
      <vt:lpstr>The General User Interface</vt:lpstr>
      <vt:lpstr>Registration System</vt:lpstr>
      <vt:lpstr>The User Interface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Phil Rey Paderogao</dc:creator>
  <cp:lastModifiedBy>Phil Rey Paderogao</cp:lastModifiedBy>
  <cp:revision>204</cp:revision>
  <dcterms:created xsi:type="dcterms:W3CDTF">2021-02-01T11:18:41Z</dcterms:created>
  <dcterms:modified xsi:type="dcterms:W3CDTF">2021-02-22T14:32:23Z</dcterms:modified>
</cp:coreProperties>
</file>